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6" r:id="rId20"/>
    <p:sldId id="275" r:id="rId21"/>
    <p:sldId id="277" r:id="rId22"/>
    <p:sldId id="278" r:id="rId23"/>
    <p:sldId id="279" r:id="rId24"/>
    <p:sldId id="280" r:id="rId25"/>
    <p:sldId id="281" r:id="rId26"/>
    <p:sldId id="282" r:id="rId27"/>
    <p:sldId id="283" r:id="rId28"/>
    <p:sldId id="284" r:id="rId29"/>
    <p:sldId id="286" r:id="rId30"/>
    <p:sldId id="285" r:id="rId31"/>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00"/>
    <a:srgbClr val="CCCC00"/>
    <a:srgbClr val="FFFFCC"/>
    <a:srgbClr val="0099FF"/>
    <a:srgbClr val="009999"/>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75" autoAdjust="0"/>
  </p:normalViewPr>
  <p:slideViewPr>
    <p:cSldViewPr>
      <p:cViewPr varScale="1">
        <p:scale>
          <a:sx n="72" d="100"/>
          <a:sy n="72" d="100"/>
        </p:scale>
        <p:origin x="-438" y="-96"/>
      </p:cViewPr>
      <p:guideLst>
        <p:guide orient="horz" pos="2160"/>
        <p:guide pos="2880"/>
      </p:guideLst>
    </p:cSldViewPr>
  </p:slideViewPr>
  <p:outlineViewPr>
    <p:cViewPr>
      <p:scale>
        <a:sx n="33" d="100"/>
        <a:sy n="33" d="100"/>
      </p:scale>
      <p:origin x="0" y="89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lvl1pPr>
          </a:lstStyle>
          <a:p>
            <a:pPr>
              <a:defRPr/>
            </a:pPr>
            <a:fld id="{0EB0C509-09C7-46FD-84CA-15A6BD8C0E8B}" type="datetimeFigureOut">
              <a:rPr lang="es-ES_tradnl"/>
              <a:pPr>
                <a:defRPr/>
              </a:pPr>
              <a:t>18/02/2011</a:t>
            </a:fld>
            <a:endParaRPr lang="es-ES_tradnl" dirty="0"/>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3697A65A-AD1E-45F2-89BE-4CA033781136}" type="slidenum">
              <a:rPr lang="es-ES_tradnl"/>
              <a:pPr>
                <a:defRPr/>
              </a:pPr>
              <a:t>‹Nº›</a:t>
            </a:fld>
            <a:endParaRPr lang="es-ES_trad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47D11B7D-E282-4FFF-814B-E55B846B41D6}" type="datetimeFigureOut">
              <a:rPr lang="es-ES_tradnl"/>
              <a:pPr>
                <a:defRPr/>
              </a:pPr>
              <a:t>18/02/2011</a:t>
            </a:fld>
            <a:endParaRPr lang="es-ES_tradnl" dirty="0"/>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99DF5D99-63AB-4DFF-A7DD-D24B80414134}" type="slidenum">
              <a:rPr lang="es-ES_tradnl"/>
              <a:pPr>
                <a:defRPr/>
              </a:pPr>
              <a:t>‹Nº›</a:t>
            </a:fld>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128A8A45-FF29-4C9E-8999-9CCD33298230}" type="datetimeFigureOut">
              <a:rPr lang="es-ES_tradnl"/>
              <a:pPr>
                <a:defRPr/>
              </a:pPr>
              <a:t>18/02/2011</a:t>
            </a:fld>
            <a:endParaRPr lang="es-ES_tradnl" dirty="0"/>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1A01421D-C9D6-4773-854C-102B28C7C33A}" type="slidenum">
              <a:rPr lang="es-ES_tradnl"/>
              <a:pPr>
                <a:defRPr/>
              </a:pPr>
              <a:t>‹Nº›</a:t>
            </a:fld>
            <a:endParaRPr lang="es-ES_trad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500FC5CC-FAF4-473E-8382-D2991E119134}" type="datetimeFigureOut">
              <a:rPr lang="es-ES_tradnl"/>
              <a:pPr>
                <a:defRPr/>
              </a:pPr>
              <a:t>18/02/2011</a:t>
            </a:fld>
            <a:endParaRPr lang="es-ES_tradnl" dirty="0"/>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87DB6D57-859A-4595-B3A5-103EC0E8888A}" type="slidenum">
              <a:rPr lang="es-ES_tradnl"/>
              <a:pPr>
                <a:defRPr/>
              </a:pPr>
              <a:t>‹Nº›</a:t>
            </a:fld>
            <a:endParaRPr lang="es-ES_trad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CF5D5C1-EFF6-480B-8004-905F51217874}" type="datetimeFigureOut">
              <a:rPr lang="es-ES_tradnl"/>
              <a:pPr>
                <a:defRPr/>
              </a:pPr>
              <a:t>18/02/2011</a:t>
            </a:fld>
            <a:endParaRPr lang="es-ES_tradnl" dirty="0"/>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018FA9AB-97D4-4A73-95C9-E69D95CF974F}" type="slidenum">
              <a:rPr lang="es-ES_tradnl"/>
              <a:pPr>
                <a:defRPr/>
              </a:pPr>
              <a:t>‹Nº›</a:t>
            </a:fld>
            <a:endParaRPr lang="es-ES_trad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3 Marcador de fecha"/>
          <p:cNvSpPr>
            <a:spLocks noGrp="1"/>
          </p:cNvSpPr>
          <p:nvPr>
            <p:ph type="dt" sz="half" idx="10"/>
          </p:nvPr>
        </p:nvSpPr>
        <p:spPr/>
        <p:txBody>
          <a:bodyPr/>
          <a:lstStyle>
            <a:lvl1pPr>
              <a:defRPr/>
            </a:lvl1pPr>
          </a:lstStyle>
          <a:p>
            <a:pPr>
              <a:defRPr/>
            </a:pPr>
            <a:fld id="{112BACD2-9FAF-49AC-91CE-A14889A3F15E}" type="datetimeFigureOut">
              <a:rPr lang="es-ES_tradnl"/>
              <a:pPr>
                <a:defRPr/>
              </a:pPr>
              <a:t>18/02/2011</a:t>
            </a:fld>
            <a:endParaRPr lang="es-ES_tradnl" dirty="0"/>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8AE3EC9A-2748-47EF-9032-EBE4A52C1FA2}" type="slidenum">
              <a:rPr lang="es-ES_tradnl"/>
              <a:pPr>
                <a:defRPr/>
              </a:pPr>
              <a:t>‹Nº›</a:t>
            </a:fld>
            <a:endParaRPr lang="es-ES_trad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3 Marcador de fecha"/>
          <p:cNvSpPr>
            <a:spLocks noGrp="1"/>
          </p:cNvSpPr>
          <p:nvPr>
            <p:ph type="dt" sz="half" idx="10"/>
          </p:nvPr>
        </p:nvSpPr>
        <p:spPr/>
        <p:txBody>
          <a:bodyPr/>
          <a:lstStyle>
            <a:lvl1pPr>
              <a:defRPr/>
            </a:lvl1pPr>
          </a:lstStyle>
          <a:p>
            <a:pPr>
              <a:defRPr/>
            </a:pPr>
            <a:fld id="{35DFA3F2-F285-4AE4-98DD-F97E05A6BEC6}" type="datetimeFigureOut">
              <a:rPr lang="es-ES_tradnl"/>
              <a:pPr>
                <a:defRPr/>
              </a:pPr>
              <a:t>18/02/2011</a:t>
            </a:fld>
            <a:endParaRPr lang="es-ES_tradnl" dirty="0"/>
          </a:p>
        </p:txBody>
      </p:sp>
      <p:sp>
        <p:nvSpPr>
          <p:cNvPr id="8" name="4 Marcador de pie de página"/>
          <p:cNvSpPr>
            <a:spLocks noGrp="1"/>
          </p:cNvSpPr>
          <p:nvPr>
            <p:ph type="ftr" sz="quarter" idx="11"/>
          </p:nvPr>
        </p:nvSpPr>
        <p:spPr/>
        <p:txBody>
          <a:bodyPr/>
          <a:lstStyle>
            <a:lvl1pPr>
              <a:defRPr/>
            </a:lvl1pPr>
          </a:lstStyle>
          <a:p>
            <a:pPr>
              <a:defRPr/>
            </a:pPr>
            <a:endParaRPr lang="es-ES_tradnl"/>
          </a:p>
        </p:txBody>
      </p:sp>
      <p:sp>
        <p:nvSpPr>
          <p:cNvPr id="9" name="5 Marcador de número de diapositiva"/>
          <p:cNvSpPr>
            <a:spLocks noGrp="1"/>
          </p:cNvSpPr>
          <p:nvPr>
            <p:ph type="sldNum" sz="quarter" idx="12"/>
          </p:nvPr>
        </p:nvSpPr>
        <p:spPr/>
        <p:txBody>
          <a:bodyPr/>
          <a:lstStyle>
            <a:lvl1pPr>
              <a:defRPr/>
            </a:lvl1pPr>
          </a:lstStyle>
          <a:p>
            <a:pPr>
              <a:defRPr/>
            </a:pPr>
            <a:fld id="{77574A72-68DC-411E-858E-7C34BCFB6FAB}" type="slidenum">
              <a:rPr lang="es-ES_tradnl"/>
              <a:pPr>
                <a:defRPr/>
              </a:pPr>
              <a:t>‹Nº›</a:t>
            </a:fld>
            <a:endParaRPr lang="es-ES_trad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3 Marcador de fecha"/>
          <p:cNvSpPr>
            <a:spLocks noGrp="1"/>
          </p:cNvSpPr>
          <p:nvPr>
            <p:ph type="dt" sz="half" idx="10"/>
          </p:nvPr>
        </p:nvSpPr>
        <p:spPr/>
        <p:txBody>
          <a:bodyPr/>
          <a:lstStyle>
            <a:lvl1pPr>
              <a:defRPr/>
            </a:lvl1pPr>
          </a:lstStyle>
          <a:p>
            <a:pPr>
              <a:defRPr/>
            </a:pPr>
            <a:fld id="{0170F516-B183-4320-82B4-3DECE474A79F}" type="datetimeFigureOut">
              <a:rPr lang="es-ES_tradnl"/>
              <a:pPr>
                <a:defRPr/>
              </a:pPr>
              <a:t>18/02/2011</a:t>
            </a:fld>
            <a:endParaRPr lang="es-ES_tradnl" dirty="0"/>
          </a:p>
        </p:txBody>
      </p:sp>
      <p:sp>
        <p:nvSpPr>
          <p:cNvPr id="4" name="4 Marcador de pie de página"/>
          <p:cNvSpPr>
            <a:spLocks noGrp="1"/>
          </p:cNvSpPr>
          <p:nvPr>
            <p:ph type="ftr" sz="quarter" idx="11"/>
          </p:nvPr>
        </p:nvSpPr>
        <p:spPr/>
        <p:txBody>
          <a:bodyPr/>
          <a:lstStyle>
            <a:lvl1pPr>
              <a:defRPr/>
            </a:lvl1pPr>
          </a:lstStyle>
          <a:p>
            <a:pPr>
              <a:defRPr/>
            </a:pPr>
            <a:endParaRPr lang="es-ES_tradnl"/>
          </a:p>
        </p:txBody>
      </p:sp>
      <p:sp>
        <p:nvSpPr>
          <p:cNvPr id="5" name="5 Marcador de número de diapositiva"/>
          <p:cNvSpPr>
            <a:spLocks noGrp="1"/>
          </p:cNvSpPr>
          <p:nvPr>
            <p:ph type="sldNum" sz="quarter" idx="12"/>
          </p:nvPr>
        </p:nvSpPr>
        <p:spPr/>
        <p:txBody>
          <a:bodyPr/>
          <a:lstStyle>
            <a:lvl1pPr>
              <a:defRPr/>
            </a:lvl1pPr>
          </a:lstStyle>
          <a:p>
            <a:pPr>
              <a:defRPr/>
            </a:pPr>
            <a:fld id="{EA43DCD3-44F1-429C-AC6D-FEA5CAF5589C}" type="slidenum">
              <a:rPr lang="es-ES_tradnl"/>
              <a:pPr>
                <a:defRPr/>
              </a:pPr>
              <a:t>‹Nº›</a:t>
            </a:fld>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E3B233D-6943-404A-A0BC-A83849565D2D}" type="datetimeFigureOut">
              <a:rPr lang="es-ES_tradnl"/>
              <a:pPr>
                <a:defRPr/>
              </a:pPr>
              <a:t>18/02/2011</a:t>
            </a:fld>
            <a:endParaRPr lang="es-ES_tradnl" dirty="0"/>
          </a:p>
        </p:txBody>
      </p:sp>
      <p:sp>
        <p:nvSpPr>
          <p:cNvPr id="3" name="4 Marcador de pie de página"/>
          <p:cNvSpPr>
            <a:spLocks noGrp="1"/>
          </p:cNvSpPr>
          <p:nvPr>
            <p:ph type="ftr" sz="quarter" idx="11"/>
          </p:nvPr>
        </p:nvSpPr>
        <p:spPr/>
        <p:txBody>
          <a:bodyPr/>
          <a:lstStyle>
            <a:lvl1pPr>
              <a:defRPr/>
            </a:lvl1pPr>
          </a:lstStyle>
          <a:p>
            <a:pPr>
              <a:defRPr/>
            </a:pPr>
            <a:endParaRPr lang="es-ES_tradnl"/>
          </a:p>
        </p:txBody>
      </p:sp>
      <p:sp>
        <p:nvSpPr>
          <p:cNvPr id="4" name="5 Marcador de número de diapositiva"/>
          <p:cNvSpPr>
            <a:spLocks noGrp="1"/>
          </p:cNvSpPr>
          <p:nvPr>
            <p:ph type="sldNum" sz="quarter" idx="12"/>
          </p:nvPr>
        </p:nvSpPr>
        <p:spPr/>
        <p:txBody>
          <a:bodyPr/>
          <a:lstStyle>
            <a:lvl1pPr>
              <a:defRPr/>
            </a:lvl1pPr>
          </a:lstStyle>
          <a:p>
            <a:pPr>
              <a:defRPr/>
            </a:pPr>
            <a:fld id="{93B21053-9B95-4A7F-A69B-49B94D053078}" type="slidenum">
              <a:rPr lang="es-ES_tradnl"/>
              <a:pPr>
                <a:defRPr/>
              </a:pPr>
              <a:t>‹Nº›</a:t>
            </a:fld>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C6FD810-7601-4B49-A4DA-849746A83BBB}" type="datetimeFigureOut">
              <a:rPr lang="es-ES_tradnl"/>
              <a:pPr>
                <a:defRPr/>
              </a:pPr>
              <a:t>18/02/2011</a:t>
            </a:fld>
            <a:endParaRPr lang="es-ES_tradnl" dirty="0"/>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35FCD169-4582-49C2-9525-B53FAB19FED4}" type="slidenum">
              <a:rPr lang="es-ES_tradnl"/>
              <a:pPr>
                <a:defRPr/>
              </a:pPr>
              <a:t>‹Nº›</a:t>
            </a:fld>
            <a:endParaRPr lang="es-ES_trad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C8A0D46-7BF5-4216-8B2D-DF22DB833730}" type="datetimeFigureOut">
              <a:rPr lang="es-ES_tradnl"/>
              <a:pPr>
                <a:defRPr/>
              </a:pPr>
              <a:t>18/02/2011</a:t>
            </a:fld>
            <a:endParaRPr lang="es-ES_tradnl" dirty="0"/>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CD3ABC64-6A3F-4FE0-8ABD-C7673CACF3A5}" type="slidenum">
              <a:rPr lang="es-ES_tradnl"/>
              <a:pPr>
                <a:defRPr/>
              </a:pPr>
              <a:t>‹Nº›</a:t>
            </a:fld>
            <a:endParaRPr lang="es-ES_trad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S_tradn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DC383C2-B710-47A1-9843-6F1E5C4B11DC}" type="datetimeFigureOut">
              <a:rPr lang="es-ES_tradnl"/>
              <a:pPr>
                <a:defRPr/>
              </a:pPr>
              <a:t>18/02/2011</a:t>
            </a:fld>
            <a:endParaRPr lang="es-ES_tradn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081B3A3-9079-452A-83FE-D5D52168B01F}" type="slidenum">
              <a:rPr lang="es-ES_tradnl"/>
              <a:pPr>
                <a:defRPr/>
              </a:pPr>
              <a:t>‹Nº›</a:t>
            </a:fld>
            <a:endParaRPr lang="es-ES_trad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1124744"/>
            <a:ext cx="8532440" cy="1470025"/>
          </a:xfrm>
        </p:spPr>
        <p:txBody>
          <a:bodyPr rtlCol="0">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s-SV"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SV" sz="67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B2B2B2">
                      <a:alpha val="60000"/>
                    </a:srgbClr>
                  </a:glow>
                  <a:outerShdw blurRad="50800" dist="39000" dir="5460000" algn="tl">
                    <a:srgbClr val="000000">
                      <a:alpha val="38000"/>
                    </a:srgbClr>
                  </a:outerShdw>
                </a:effectLst>
              </a:rPr>
              <a:t>LA CLAVE DEL LIDERAZGO EMPRESARIAL</a:t>
            </a:r>
            <a:br>
              <a:rPr lang="es-SV" sz="67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B2B2B2">
                      <a:alpha val="60000"/>
                    </a:srgbClr>
                  </a:glow>
                  <a:outerShdw blurRad="50800" dist="39000" dir="5460000" algn="tl">
                    <a:srgbClr val="000000">
                      <a:alpha val="38000"/>
                    </a:srgbClr>
                  </a:outerShdw>
                </a:effectLst>
              </a:rPr>
            </a:br>
            <a:endParaRPr lang="es-SV" sz="6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rgbClr val="B2B2B2">
                    <a:alpha val="60000"/>
                  </a:srgbClr>
                </a:glow>
                <a:outerShdw blurRad="50800" dist="39000" dir="5460000" algn="tl">
                  <a:srgbClr val="000000">
                    <a:alpha val="38000"/>
                  </a:srgbClr>
                </a:outerShdw>
              </a:effectLst>
            </a:endParaRPr>
          </a:p>
        </p:txBody>
      </p:sp>
      <p:pic>
        <p:nvPicPr>
          <p:cNvPr id="13314" name="Picture 3"/>
          <p:cNvPicPr>
            <a:picLocks noChangeAspect="1" noChangeArrowheads="1"/>
          </p:cNvPicPr>
          <p:nvPr/>
        </p:nvPicPr>
        <p:blipFill>
          <a:blip r:embed="rId2"/>
          <a:srcRect/>
          <a:stretch>
            <a:fillRect/>
          </a:stretch>
        </p:blipFill>
        <p:spPr bwMode="auto">
          <a:xfrm>
            <a:off x="250825" y="2924175"/>
            <a:ext cx="8572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0" y="3141663"/>
            <a:ext cx="9144000" cy="3716337"/>
          </a:xfrm>
          <a:prstGeom prst="rect">
            <a:avLst/>
          </a:prstGeom>
          <a:noFill/>
          <a:ln w="9525">
            <a:noFill/>
            <a:miter lim="800000"/>
            <a:headEnd/>
            <a:tailEnd/>
          </a:ln>
        </p:spPr>
      </p:pic>
      <p:sp>
        <p:nvSpPr>
          <p:cNvPr id="2" name="1 Título"/>
          <p:cNvSpPr>
            <a:spLocks noGrp="1"/>
          </p:cNvSpPr>
          <p:nvPr>
            <p:ph type="title"/>
          </p:nvPr>
        </p:nvSpPr>
        <p:spPr>
          <a:xfrm>
            <a:off x="468313" y="404813"/>
            <a:ext cx="8229600" cy="1143000"/>
          </a:xfrm>
        </p:spPr>
        <p:txBody>
          <a:bodyPr>
            <a:normAutofit fontScale="90000"/>
          </a:bodyPr>
          <a:lstStyle/>
          <a:p>
            <a:pPr marL="742950" indent="-742950" eaLnBrk="1" hangingPunct="1">
              <a:buFont typeface="Calibri" pitchFamily="34" charset="0"/>
              <a:buAutoNum type="alphaUcPeriod" startAt="2"/>
              <a:defRPr/>
            </a:pPr>
            <a:r>
              <a:rPr lang="es-SV" sz="4000" b="1" smtClean="0"/>
              <a:t>No dejarse controlar por sus instintos    Col. 3:5</a:t>
            </a:r>
            <a:br>
              <a:rPr lang="es-SV" sz="4000" b="1" smtClean="0"/>
            </a:br>
            <a:endParaRPr lang="es-SV" sz="4000" b="1" smtClean="0"/>
          </a:p>
        </p:txBody>
      </p:sp>
      <p:sp>
        <p:nvSpPr>
          <p:cNvPr id="3" name="2 Marcador de contenido"/>
          <p:cNvSpPr>
            <a:spLocks noGrp="1"/>
          </p:cNvSpPr>
          <p:nvPr>
            <p:ph idx="1"/>
          </p:nvPr>
        </p:nvSpPr>
        <p:spPr>
          <a:xfrm>
            <a:off x="213990" y="1597025"/>
            <a:ext cx="8363273" cy="4525963"/>
          </a:xfrm>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buFont typeface="Arial" pitchFamily="34" charset="0"/>
              <a:buChar char="•"/>
              <a:defRPr/>
            </a:pPr>
            <a:r>
              <a:rPr lang="es-SV"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batalla interna por controlar la voluntad</a:t>
            </a:r>
          </a:p>
          <a:p>
            <a:pPr eaLnBrk="1" fontAlgn="auto" hangingPunct="1">
              <a:spcAft>
                <a:spcPts val="0"/>
              </a:spcAft>
              <a:buFont typeface="Arial" pitchFamily="34" charset="0"/>
              <a:buChar char="•"/>
              <a:defRPr/>
            </a:pPr>
            <a:r>
              <a:rPr lang="es-SV"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importancia del dominio propio para ser un líder eficaz  </a:t>
            </a:r>
            <a:endParaRPr lang="es-SV"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noGrp="1"/>
          </p:cNvSpPr>
          <p:nvPr>
            <p:ph type="title"/>
          </p:nvPr>
        </p:nvSpPr>
        <p:spPr>
          <a:xfrm>
            <a:off x="3132138" y="620713"/>
            <a:ext cx="5565775" cy="1143000"/>
          </a:xfrm>
        </p:spPr>
        <p:txBody>
          <a:bodyPr/>
          <a:lstStyle/>
          <a:p>
            <a:pPr marL="742950" indent="-742950" algn="l" eaLnBrk="1" hangingPunct="1">
              <a:buFont typeface="Calibri" pitchFamily="34" charset="0"/>
              <a:buAutoNum type="alphaUcPeriod" startAt="3"/>
            </a:pPr>
            <a:r>
              <a:rPr lang="es-SV" sz="3200" b="1" smtClean="0">
                <a:solidFill>
                  <a:srgbClr val="0099FF"/>
                </a:solidFill>
              </a:rPr>
              <a:t>Ser un siervo  de los demás y establecer en toda la estructura este principio</a:t>
            </a:r>
            <a:r>
              <a:rPr lang="es-SV" sz="3200" smtClean="0"/>
              <a:t>           </a:t>
            </a:r>
            <a:r>
              <a:rPr lang="es-SV" sz="4000" smtClean="0"/>
              <a:t/>
            </a:r>
            <a:br>
              <a:rPr lang="es-SV" sz="4000" smtClean="0"/>
            </a:br>
            <a:endParaRPr lang="es-SV" sz="4000" smtClean="0"/>
          </a:p>
        </p:txBody>
      </p:sp>
      <p:sp>
        <p:nvSpPr>
          <p:cNvPr id="3" name="2 Marcador de contenido"/>
          <p:cNvSpPr>
            <a:spLocks noGrp="1"/>
          </p:cNvSpPr>
          <p:nvPr>
            <p:ph idx="1"/>
          </p:nvPr>
        </p:nvSpPr>
        <p:spPr>
          <a:xfrm>
            <a:off x="3348038" y="2332038"/>
            <a:ext cx="5565775" cy="4525962"/>
          </a:xfrm>
        </p:spPr>
        <p:txBody>
          <a:bodyPr/>
          <a:lstStyle/>
          <a:p>
            <a:pPr algn="ctr" eaLnBrk="1" hangingPunct="1">
              <a:lnSpc>
                <a:spcPct val="90000"/>
              </a:lnSpc>
              <a:buFont typeface="Arial" charset="0"/>
              <a:buNone/>
            </a:pPr>
            <a:r>
              <a:rPr lang="es-SV" smtClean="0"/>
              <a:t>Juan 13:14-15</a:t>
            </a:r>
          </a:p>
          <a:p>
            <a:pPr eaLnBrk="1" hangingPunct="1">
              <a:lnSpc>
                <a:spcPct val="90000"/>
              </a:lnSpc>
              <a:buFont typeface="Arial" charset="0"/>
              <a:buNone/>
            </a:pPr>
            <a:r>
              <a:rPr lang="es-SV" smtClean="0"/>
              <a:t> </a:t>
            </a:r>
            <a:r>
              <a:rPr lang="es-SV" b="1" smtClean="0"/>
              <a:t>“ Pues si yo,  el Señor y el Maestro,  he lavado vuestros pies,  vosotros también debéis lavaros los pies los unos a los otros.  Porque ejemplo os he dado,  para que como yo os he hecho,  </a:t>
            </a:r>
            <a:r>
              <a:rPr lang="es-SV" b="1" smtClean="0">
                <a:solidFill>
                  <a:schemeClr val="accent2"/>
                </a:solidFill>
              </a:rPr>
              <a:t>vosotros también hagáis.”</a:t>
            </a:r>
          </a:p>
          <a:p>
            <a:pPr eaLnBrk="1" hangingPunct="1">
              <a:lnSpc>
                <a:spcPct val="90000"/>
              </a:lnSpc>
            </a:pPr>
            <a:endParaRPr lang="es-SV" b="1" smtClean="0">
              <a:solidFill>
                <a:schemeClr val="accent2"/>
              </a:solidFill>
            </a:endParaRPr>
          </a:p>
        </p:txBody>
      </p:sp>
      <p:pic>
        <p:nvPicPr>
          <p:cNvPr id="23555" name="Picture 3"/>
          <p:cNvPicPr>
            <a:picLocks noChangeAspect="1" noChangeArrowheads="1"/>
          </p:cNvPicPr>
          <p:nvPr/>
        </p:nvPicPr>
        <p:blipFill>
          <a:blip r:embed="rId2"/>
          <a:srcRect/>
          <a:stretch>
            <a:fillRect/>
          </a:stretch>
        </p:blipFill>
        <p:spPr bwMode="auto">
          <a:xfrm>
            <a:off x="-107950" y="0"/>
            <a:ext cx="331152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0" y="1125538"/>
            <a:ext cx="9144000" cy="5732462"/>
          </a:xfrm>
          <a:prstGeom prst="rect">
            <a:avLst/>
          </a:prstGeom>
          <a:noFill/>
          <a:ln w="9525">
            <a:noFill/>
            <a:miter lim="800000"/>
            <a:headEnd/>
            <a:tailEnd/>
          </a:ln>
        </p:spPr>
      </p:pic>
      <p:sp>
        <p:nvSpPr>
          <p:cNvPr id="2" name="1 Título"/>
          <p:cNvSpPr>
            <a:spLocks noGrp="1"/>
          </p:cNvSpPr>
          <p:nvPr>
            <p:ph type="title"/>
          </p:nvPr>
        </p:nvSpPr>
        <p:spPr>
          <a:xfrm>
            <a:off x="0" y="0"/>
            <a:ext cx="9144000" cy="1196975"/>
          </a:xfrm>
          <a:solidFill>
            <a:schemeClr val="accent3">
              <a:lumMod val="50000"/>
            </a:schemeClr>
          </a:solidFill>
        </p:spPr>
        <p:txBody>
          <a:bodyPr rtlCol="0">
            <a:noAutofit/>
          </a:bodyPr>
          <a:lstStyle/>
          <a:p>
            <a:pPr marL="742950" indent="-742950" algn="l" eaLnBrk="1" fontAlgn="auto" hangingPunct="1">
              <a:spcAft>
                <a:spcPts val="0"/>
              </a:spcAft>
              <a:buFont typeface="+mj-lt"/>
              <a:buAutoNum type="alphaUcPeriod" startAt="3"/>
              <a:defRPr/>
            </a:pPr>
            <a:r>
              <a:rPr lang="es-SV" sz="3200" dirty="0" smtClean="0">
                <a:solidFill>
                  <a:schemeClr val="bg1"/>
                </a:solidFill>
              </a:rPr>
              <a:t>Ser un siervo  de los demás y establecer en toda la estructura este principio</a:t>
            </a:r>
            <a:endParaRPr lang="es-ES_tradnl" sz="3200" dirty="0">
              <a:solidFill>
                <a:schemeClr val="bg1"/>
              </a:solidFill>
            </a:endParaRPr>
          </a:p>
        </p:txBody>
      </p:sp>
      <p:sp>
        <p:nvSpPr>
          <p:cNvPr id="3" name="2 Marcador de contenido"/>
          <p:cNvSpPr>
            <a:spLocks noGrp="1"/>
          </p:cNvSpPr>
          <p:nvPr>
            <p:ph idx="1"/>
          </p:nvPr>
        </p:nvSpPr>
        <p:spPr>
          <a:xfrm>
            <a:off x="0" y="1196975"/>
            <a:ext cx="4895850" cy="5661025"/>
          </a:xfrm>
        </p:spPr>
        <p:txBody>
          <a:bodyPr/>
          <a:lstStyle/>
          <a:p>
            <a:pPr marL="609600" indent="-609600" eaLnBrk="1" hangingPunct="1">
              <a:lnSpc>
                <a:spcPct val="90000"/>
              </a:lnSpc>
              <a:buFont typeface="Calibri" pitchFamily="34" charset="0"/>
              <a:buAutoNum type="arabicPeriod"/>
            </a:pPr>
            <a:r>
              <a:rPr lang="en-US" sz="2000" b="1" smtClean="0"/>
              <a:t>Inicia con un análisis sincero de nosotros mismos (quiénes somos), </a:t>
            </a:r>
          </a:p>
          <a:p>
            <a:pPr marL="609600" indent="-609600" eaLnBrk="1" hangingPunct="1">
              <a:lnSpc>
                <a:spcPct val="90000"/>
              </a:lnSpc>
              <a:buFont typeface="Calibri" pitchFamily="34" charset="0"/>
              <a:buNone/>
            </a:pPr>
            <a:r>
              <a:rPr lang="en-US" sz="2000" b="1" smtClean="0"/>
              <a:t>          </a:t>
            </a:r>
            <a:r>
              <a:rPr lang="en-US" sz="2000" b="1" smtClean="0">
                <a:solidFill>
                  <a:schemeClr val="accent2"/>
                </a:solidFill>
              </a:rPr>
              <a:t>“El temor de Jehova es enseñanza de sabiduria y a la honrra precede la humildad” Pr.15:33 </a:t>
            </a:r>
            <a:endParaRPr lang="es-ES_tradnl" sz="2000" b="1" smtClean="0">
              <a:solidFill>
                <a:schemeClr val="accent2"/>
              </a:solidFill>
            </a:endParaRPr>
          </a:p>
          <a:p>
            <a:pPr marL="609600" indent="-609600">
              <a:buFont typeface="Arial" charset="0"/>
              <a:buNone/>
            </a:pPr>
            <a:r>
              <a:rPr lang="en-US" sz="2000" b="1" smtClean="0"/>
              <a:t>2.       La importancia de considerar a los demás como superiores a uno mismo </a:t>
            </a:r>
            <a:r>
              <a:rPr lang="en-US" sz="2000" b="1" smtClean="0">
                <a:solidFill>
                  <a:schemeClr val="accent2"/>
                </a:solidFill>
              </a:rPr>
              <a:t>“</a:t>
            </a:r>
            <a:r>
              <a:rPr lang="es-ES_tradnl" sz="2000" b="1" smtClean="0">
                <a:solidFill>
                  <a:schemeClr val="accent2"/>
                </a:solidFill>
              </a:rPr>
              <a:t>Nada hagáis por contienda o por vanagloria; antes bien con humildad, estimando cada uno a los demás como superiores a él mismo”</a:t>
            </a:r>
            <a:r>
              <a:rPr lang="es-ES_tradnl" sz="2000" b="1" smtClean="0"/>
              <a:t>     </a:t>
            </a:r>
            <a:r>
              <a:rPr lang="en-US" sz="2000" b="1" smtClean="0"/>
              <a:t>Fil. 2:3</a:t>
            </a:r>
            <a:endParaRPr lang="es-ES_tradnl" sz="2000" b="1" smtClean="0"/>
          </a:p>
          <a:p>
            <a:pPr marL="609600" indent="-609600" eaLnBrk="1" hangingPunct="1">
              <a:lnSpc>
                <a:spcPct val="90000"/>
              </a:lnSpc>
              <a:buFont typeface="Calibri" pitchFamily="34" charset="0"/>
              <a:buNone/>
            </a:pPr>
            <a:r>
              <a:rPr lang="en-US" sz="2000" b="1" smtClean="0"/>
              <a:t>3.       La práctica o actitud gerencial hacia los demás</a:t>
            </a:r>
            <a:endParaRPr lang="es-ES_tradnl" sz="2000" b="1" smtClean="0"/>
          </a:p>
          <a:p>
            <a:pPr marL="609600" indent="-609600" eaLnBrk="1" hangingPunct="1">
              <a:lnSpc>
                <a:spcPct val="90000"/>
              </a:lnSpc>
              <a:buFont typeface="Calibri" pitchFamily="34" charset="0"/>
              <a:buNone/>
            </a:pPr>
            <a:r>
              <a:rPr lang="en-US" sz="2000" b="1" smtClean="0"/>
              <a:t>4.       El establecer un código de servicio entre todo el personal</a:t>
            </a:r>
            <a:endParaRPr lang="es-ES_tradnl" sz="2000" b="1" smtClean="0"/>
          </a:p>
          <a:p>
            <a:pPr marL="609600" indent="-609600" eaLnBrk="1" hangingPunct="1">
              <a:lnSpc>
                <a:spcPct val="90000"/>
              </a:lnSpc>
            </a:pPr>
            <a:endParaRPr lang="es-ES_tradnl" sz="20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4356100" y="0"/>
            <a:ext cx="4787900" cy="3779838"/>
          </a:xfrm>
          <a:prstGeom prst="rect">
            <a:avLst/>
          </a:prstGeom>
          <a:noFill/>
          <a:ln w="9525">
            <a:noFill/>
            <a:miter lim="800000"/>
            <a:headEnd/>
            <a:tailEnd/>
          </a:ln>
        </p:spPr>
      </p:pic>
      <p:sp>
        <p:nvSpPr>
          <p:cNvPr id="3" name="2 Marcador de contenido"/>
          <p:cNvSpPr>
            <a:spLocks noGrp="1"/>
          </p:cNvSpPr>
          <p:nvPr>
            <p:ph idx="1"/>
          </p:nvPr>
        </p:nvSpPr>
        <p:spPr>
          <a:xfrm>
            <a:off x="457200" y="3500438"/>
            <a:ext cx="8229600" cy="2625725"/>
          </a:xfrm>
        </p:spPr>
        <p:txBody>
          <a:bodyPr/>
          <a:lstStyle/>
          <a:p>
            <a:pPr algn="ctr" eaLnBrk="1" hangingPunct="1">
              <a:buFont typeface="Arial" charset="0"/>
              <a:buNone/>
            </a:pPr>
            <a:r>
              <a:rPr lang="es-ES_tradnl" smtClean="0"/>
              <a:t>Mt. 28:19</a:t>
            </a:r>
          </a:p>
          <a:p>
            <a:pPr eaLnBrk="1" hangingPunct="1"/>
            <a:r>
              <a:rPr lang="es-ES_tradnl" smtClean="0"/>
              <a:t>  </a:t>
            </a:r>
            <a:r>
              <a:rPr lang="es-ES_tradnl" b="1" smtClean="0"/>
              <a:t>Por tanto,  id,  y haced discípulos a todas las naciones,  bautizándolos en el nombre del Padre,  y del Hijo,  y del Espíritu Santo; </a:t>
            </a:r>
          </a:p>
          <a:p>
            <a:pPr eaLnBrk="1" hangingPunct="1"/>
            <a:endParaRPr lang="es-ES_tradnl" b="1" smtClean="0"/>
          </a:p>
        </p:txBody>
      </p:sp>
      <p:pic>
        <p:nvPicPr>
          <p:cNvPr id="2" name="1 Título"/>
          <p:cNvPicPr>
            <a:picLocks noChangeArrowheads="1"/>
          </p:cNvPicPr>
          <p:nvPr/>
        </p:nvPicPr>
        <p:blipFill>
          <a:blip r:embed="rId3"/>
          <a:srcRect/>
          <a:stretch>
            <a:fillRect/>
          </a:stretch>
        </p:blipFill>
        <p:spPr bwMode="auto">
          <a:xfrm>
            <a:off x="-252413" y="188913"/>
            <a:ext cx="5754688" cy="2700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3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a:stretch>
            <a:fillRect/>
          </a:stretch>
        </p:blipFill>
        <p:spPr bwMode="auto">
          <a:xfrm>
            <a:off x="4356100" y="0"/>
            <a:ext cx="4787900" cy="3779838"/>
          </a:xfrm>
          <a:prstGeom prst="rect">
            <a:avLst/>
          </a:prstGeom>
          <a:noFill/>
          <a:ln w="9525">
            <a:noFill/>
            <a:miter lim="800000"/>
            <a:headEnd/>
            <a:tailEnd/>
          </a:ln>
        </p:spPr>
      </p:pic>
      <p:sp>
        <p:nvSpPr>
          <p:cNvPr id="3" name="2 Marcador de contenido"/>
          <p:cNvSpPr>
            <a:spLocks noGrp="1"/>
          </p:cNvSpPr>
          <p:nvPr>
            <p:ph idx="1"/>
          </p:nvPr>
        </p:nvSpPr>
        <p:spPr>
          <a:xfrm>
            <a:off x="457200" y="3789363"/>
            <a:ext cx="8229600" cy="2336800"/>
          </a:xfrm>
        </p:spPr>
        <p:txBody>
          <a:bodyPr/>
          <a:lstStyle/>
          <a:p>
            <a:pPr eaLnBrk="1" hangingPunct="1"/>
            <a:r>
              <a:rPr lang="en-US" b="1" smtClean="0"/>
              <a:t>La motivación por la visión</a:t>
            </a:r>
            <a:endParaRPr lang="es-ES_tradnl" b="1" smtClean="0"/>
          </a:p>
          <a:p>
            <a:pPr eaLnBrk="1" hangingPunct="1"/>
            <a:r>
              <a:rPr lang="en-US" b="1" smtClean="0"/>
              <a:t>La motivación por los beneficios personales</a:t>
            </a:r>
            <a:endParaRPr lang="es-ES_tradnl" b="1" smtClean="0"/>
          </a:p>
        </p:txBody>
      </p:sp>
      <p:sp>
        <p:nvSpPr>
          <p:cNvPr id="2" name="1 Título"/>
          <p:cNvSpPr>
            <a:spLocks noGrp="1"/>
          </p:cNvSpPr>
          <p:nvPr>
            <p:ph type="title"/>
          </p:nvPr>
        </p:nvSpPr>
        <p:spPr>
          <a:xfrm>
            <a:off x="15875" y="1022574"/>
            <a:ext cx="5292080" cy="1142999"/>
          </a:xfrm>
        </p:spPr>
        <p:txBody>
          <a:bodyPr rtlCol="0">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l" eaLnBrk="1" fontAlgn="auto" hangingPunct="1">
              <a:spcAft>
                <a:spcPts val="0"/>
              </a:spcAft>
              <a:buFont typeface="+mj-lt"/>
              <a:buAutoNum type="alphaUcPeriod" startAt="4"/>
              <a:defRPr/>
            </a:pP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Establecer</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 </a:t>
            </a: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trabajo</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en </a:t>
            </a: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equipo</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bajo</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la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inspiración</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 la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visión</a:t>
            </a:r>
            <a:endParaRPr lang="es-ES_tradn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marL="742950" indent="-742950" eaLnBrk="1" hangingPunct="1">
              <a:buFont typeface="Calibri" pitchFamily="34" charset="0"/>
              <a:buAutoNum type="alphaUcPeriod" startAt="5"/>
              <a:defRPr/>
            </a:pPr>
            <a:r>
              <a:rPr lang="en-US" sz="4000" smtClean="0"/>
              <a:t>Capacitar al equipo intrinsicamente</a:t>
            </a:r>
            <a:r>
              <a:rPr lang="es-ES_tradnl" sz="4000" smtClean="0"/>
              <a:t/>
            </a:r>
            <a:br>
              <a:rPr lang="es-ES_tradnl" sz="4000" smtClean="0"/>
            </a:br>
            <a:endParaRPr lang="es-ES_tradnl" sz="4000" smtClean="0"/>
          </a:p>
        </p:txBody>
      </p:sp>
      <p:sp>
        <p:nvSpPr>
          <p:cNvPr id="3" name="2 Marcador de contenido"/>
          <p:cNvSpPr>
            <a:spLocks noGrp="1"/>
          </p:cNvSpPr>
          <p:nvPr>
            <p:ph idx="1"/>
          </p:nvPr>
        </p:nvSpPr>
        <p:spPr>
          <a:xfrm>
            <a:off x="468313" y="1052513"/>
            <a:ext cx="8229600" cy="4525962"/>
          </a:xfrm>
        </p:spPr>
        <p:txBody>
          <a:bodyPr/>
          <a:lstStyle/>
          <a:p>
            <a:pPr marL="514350" indent="-514350" eaLnBrk="1" hangingPunct="1">
              <a:buFont typeface="Calibri" pitchFamily="34" charset="0"/>
              <a:buAutoNum type="arabicPeriod"/>
            </a:pPr>
            <a:r>
              <a:rPr lang="en-US" smtClean="0"/>
              <a:t>Para que atiendan sus necesidades espirituales</a:t>
            </a:r>
            <a:endParaRPr lang="es-ES_tradnl" smtClean="0"/>
          </a:p>
          <a:p>
            <a:pPr marL="514350" indent="-514350" eaLnBrk="1" hangingPunct="1">
              <a:buFont typeface="Calibri" pitchFamily="34" charset="0"/>
              <a:buAutoNum type="arabicPeriod"/>
            </a:pPr>
            <a:r>
              <a:rPr lang="en-US" smtClean="0"/>
              <a:t>Para que desarrollen su potencial</a:t>
            </a:r>
            <a:endParaRPr lang="es-ES_tradnl" smtClean="0"/>
          </a:p>
          <a:p>
            <a:pPr marL="514350" indent="-514350" eaLnBrk="1" hangingPunct="1">
              <a:buFont typeface="Calibri" pitchFamily="34" charset="0"/>
              <a:buAutoNum type="arabicPeriod"/>
            </a:pPr>
            <a:r>
              <a:rPr lang="en-US" smtClean="0"/>
              <a:t>Para que sean efectivos y diligentes en su trabajo</a:t>
            </a:r>
            <a:endParaRPr lang="es-ES_tradnl" smtClean="0"/>
          </a:p>
          <a:p>
            <a:pPr marL="514350" indent="-514350" eaLnBrk="1" hangingPunct="1"/>
            <a:endParaRPr lang="es-ES_tradnl" smtClean="0"/>
          </a:p>
        </p:txBody>
      </p:sp>
      <p:pic>
        <p:nvPicPr>
          <p:cNvPr id="13314" name="Picture 2"/>
          <p:cNvPicPr>
            <a:picLocks noChangeAspect="1" noChangeArrowheads="1"/>
          </p:cNvPicPr>
          <p:nvPr/>
        </p:nvPicPr>
        <p:blipFill>
          <a:blip r:embed="rId2" cstate="print"/>
          <a:srcRect/>
          <a:stretch>
            <a:fillRect/>
          </a:stretch>
        </p:blipFill>
        <p:spPr bwMode="auto">
          <a:xfrm>
            <a:off x="2555776" y="2780928"/>
            <a:ext cx="5783188" cy="386281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0825" y="188913"/>
            <a:ext cx="8229600" cy="4525962"/>
          </a:xfrm>
        </p:spPr>
        <p:txBody>
          <a:bodyPr/>
          <a:lstStyle/>
          <a:p>
            <a:pPr marL="514350" indent="-514350" eaLnBrk="1" hangingPunct="1">
              <a:buFont typeface="Calibri" pitchFamily="34" charset="0"/>
              <a:buAutoNum type="alphaUcPeriod" startAt="6"/>
            </a:pPr>
            <a:r>
              <a:rPr lang="en-US" smtClean="0"/>
              <a:t>Desafiar al equipo a desarrollar la visión</a:t>
            </a:r>
            <a:endParaRPr lang="es-ES_tradnl" smtClean="0"/>
          </a:p>
          <a:p>
            <a:pPr marL="514350" indent="-514350" eaLnBrk="1" hangingPunct="1">
              <a:buFont typeface="Calibri" pitchFamily="34" charset="0"/>
              <a:buAutoNum type="alphaUcPeriod" startAt="6"/>
            </a:pPr>
            <a:r>
              <a:rPr lang="en-US" smtClean="0"/>
              <a:t>Consolidar el terreno ganado  </a:t>
            </a:r>
            <a:endParaRPr lang="es-ES_tradnl" smtClean="0"/>
          </a:p>
          <a:p>
            <a:pPr marL="514350" indent="-514350" eaLnBrk="1" hangingPunct="1">
              <a:buFont typeface="Calibri" pitchFamily="34" charset="0"/>
              <a:buAutoNum type="alphaUcPeriod" startAt="6"/>
            </a:pPr>
            <a:r>
              <a:rPr lang="en-US" smtClean="0"/>
              <a:t>Ampliar la visión al tercer nivel (global)</a:t>
            </a:r>
            <a:endParaRPr lang="es-ES_tradnl" smtClean="0"/>
          </a:p>
          <a:p>
            <a:pPr marL="514350" indent="-514350" eaLnBrk="1" hangingPunct="1">
              <a:buFont typeface="Calibri" pitchFamily="34" charset="0"/>
              <a:buAutoNum type="alphaUcPeriod" startAt="6"/>
            </a:pPr>
            <a:r>
              <a:rPr lang="en-US" smtClean="0"/>
              <a:t>Entrenar a  la generación de relevo  </a:t>
            </a:r>
            <a:endParaRPr lang="es-ES_tradnl" smtClean="0"/>
          </a:p>
          <a:p>
            <a:pPr marL="514350" indent="-514350" eaLnBrk="1" hangingPunct="1">
              <a:buFont typeface="Calibri" pitchFamily="34" charset="0"/>
              <a:buAutoNum type="alphaUcPeriod" startAt="6"/>
            </a:pPr>
            <a:r>
              <a:rPr lang="en-US" smtClean="0"/>
              <a:t>No soltar el control hasta asegurarnos que nos han superado</a:t>
            </a:r>
            <a:endParaRPr lang="es-ES_tradnl" smtClean="0"/>
          </a:p>
          <a:p>
            <a:pPr marL="514350" indent="-514350" eaLnBrk="1" hangingPunct="1"/>
            <a:endParaRPr lang="es-ES_tradnl" smtClean="0"/>
          </a:p>
        </p:txBody>
      </p:sp>
      <p:pic>
        <p:nvPicPr>
          <p:cNvPr id="14340" name="Picture 4"/>
          <p:cNvPicPr>
            <a:picLocks noChangeAspect="1" noChangeArrowheads="1"/>
          </p:cNvPicPr>
          <p:nvPr/>
        </p:nvPicPr>
        <p:blipFill>
          <a:blip r:embed="rId2" cstate="print"/>
          <a:srcRect/>
          <a:stretch>
            <a:fillRect/>
          </a:stretch>
        </p:blipFill>
        <p:spPr bwMode="auto">
          <a:xfrm>
            <a:off x="0" y="3573015"/>
            <a:ext cx="9144000" cy="328498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3 Imagen" descr="getting back to work_t_nt.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ctrTitle"/>
          </p:nvPr>
        </p:nvSpPr>
        <p:spPr>
          <a:xfrm>
            <a:off x="318195" y="1275110"/>
            <a:ext cx="6336704" cy="1470025"/>
          </a:xfrm>
        </p:spPr>
        <p:txBody>
          <a:bodyPr rtlCol="0">
            <a:noAutofit/>
          </a:bodyPr>
          <a:lstStyle/>
          <a:p>
            <a:pPr eaLnBrk="1" fontAlgn="auto" hangingPunct="1">
              <a:spcAft>
                <a:spcPts val="0"/>
              </a:spcAft>
              <a:defRPr/>
            </a:pPr>
            <a:r>
              <a:rPr lang="en-US" sz="4800" b="1" dirty="0">
                <a:solidFill>
                  <a:schemeClr val="bg1"/>
                </a:solidFill>
                <a:effectLst>
                  <a:glow rad="228600">
                    <a:schemeClr val="accent1">
                      <a:satMod val="175000"/>
                      <a:alpha val="40000"/>
                    </a:schemeClr>
                  </a:glow>
                </a:effectLst>
              </a:rPr>
              <a:t>IV- LA NECESIDAD QUE EL LIDER EXPERIMENTE  UN CAMBIO DE VIDA</a:t>
            </a:r>
            <a:r>
              <a:rPr lang="es-ES_tradnl" sz="4800" b="1" dirty="0">
                <a:solidFill>
                  <a:schemeClr val="bg1"/>
                </a:solidFill>
              </a:rPr>
              <a:t/>
            </a:r>
            <a:br>
              <a:rPr lang="es-ES_tradnl" sz="4800" b="1" dirty="0">
                <a:solidFill>
                  <a:schemeClr val="bg1"/>
                </a:solidFill>
              </a:rPr>
            </a:br>
            <a:endParaRPr lang="es-ES_tradnl" sz="48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8 Imagen" descr="why do trials overwhelm us_cb.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179388" y="620713"/>
            <a:ext cx="8713787" cy="1143000"/>
          </a:xfrm>
        </p:spPr>
        <p:txBody>
          <a:bodyPr rtlCol="0">
            <a:normAutofit fontScale="90000"/>
          </a:bodyPr>
          <a:lstStyle/>
          <a:p>
            <a:pPr marL="742950" indent="-742950" algn="l" eaLnBrk="1" fontAlgn="auto" hangingPunct="1">
              <a:spcAft>
                <a:spcPts val="0"/>
              </a:spcAft>
              <a:buFont typeface="+mj-lt"/>
              <a:buAutoNum type="alphaUcPeriod"/>
              <a:defRPr/>
            </a:pPr>
            <a:r>
              <a:rPr lang="en-US" b="1" dirty="0"/>
              <a:t>Al </a:t>
            </a:r>
            <a:r>
              <a:rPr lang="en-US" b="1" dirty="0" err="1"/>
              <a:t>reconocer</a:t>
            </a:r>
            <a:r>
              <a:rPr lang="en-US" b="1" dirty="0"/>
              <a:t> </a:t>
            </a:r>
            <a:r>
              <a:rPr lang="en-US" b="1" dirty="0" err="1"/>
              <a:t>que</a:t>
            </a:r>
            <a:r>
              <a:rPr lang="en-US" b="1" dirty="0"/>
              <a:t> los </a:t>
            </a:r>
            <a:r>
              <a:rPr lang="en-US" b="1" dirty="0" err="1"/>
              <a:t>errores</a:t>
            </a:r>
            <a:r>
              <a:rPr lang="en-US" b="1" dirty="0"/>
              <a:t> del </a:t>
            </a:r>
            <a:r>
              <a:rPr lang="en-US" b="1" dirty="0" err="1"/>
              <a:t>pasado</a:t>
            </a:r>
            <a:r>
              <a:rPr lang="en-US" b="1" dirty="0"/>
              <a:t> </a:t>
            </a:r>
            <a:r>
              <a:rPr lang="en-US" b="1" dirty="0" err="1"/>
              <a:t>han</a:t>
            </a:r>
            <a:r>
              <a:rPr lang="en-US" b="1" dirty="0"/>
              <a:t> </a:t>
            </a:r>
            <a:r>
              <a:rPr lang="en-US" b="1" dirty="0" err="1"/>
              <a:t>sentenciado</a:t>
            </a:r>
            <a:r>
              <a:rPr lang="en-US" b="1" dirty="0"/>
              <a:t> </a:t>
            </a:r>
            <a:r>
              <a:rPr lang="en-US" b="1" dirty="0" err="1"/>
              <a:t>su</a:t>
            </a:r>
            <a:r>
              <a:rPr lang="en-US" b="1" dirty="0"/>
              <a:t> </a:t>
            </a:r>
            <a:r>
              <a:rPr lang="en-US" b="1" dirty="0" err="1"/>
              <a:t>presente</a:t>
            </a:r>
            <a:r>
              <a:rPr lang="es-ES_tradnl" dirty="0"/>
              <a:t/>
            </a:r>
            <a:br>
              <a:rPr lang="es-ES_tradnl" dirty="0"/>
            </a:br>
            <a:endParaRPr lang="es-ES_tradnl" dirty="0"/>
          </a:p>
        </p:txBody>
      </p:sp>
      <p:sp>
        <p:nvSpPr>
          <p:cNvPr id="5" name="4 Marcador de contenido"/>
          <p:cNvSpPr>
            <a:spLocks noGrp="1"/>
          </p:cNvSpPr>
          <p:nvPr>
            <p:ph idx="1"/>
          </p:nvPr>
        </p:nvSpPr>
        <p:spPr>
          <a:xfrm>
            <a:off x="827088" y="2420938"/>
            <a:ext cx="7653337" cy="1223962"/>
          </a:xfrm>
        </p:spPr>
        <p:txBody>
          <a:bodyPr/>
          <a:lstStyle/>
          <a:p>
            <a:pPr marL="514350" indent="-514350" eaLnBrk="1" hangingPunct="1">
              <a:buFont typeface="Calibri" pitchFamily="34" charset="0"/>
              <a:buAutoNum type="arabicPeriod"/>
            </a:pPr>
            <a:r>
              <a:rPr lang="en-US" b="1" smtClean="0"/>
              <a:t>Por la enajenación de su estado anímico</a:t>
            </a:r>
            <a:endParaRPr lang="es-ES_tradnl" b="1" smtClean="0"/>
          </a:p>
        </p:txBody>
      </p:sp>
      <p:sp>
        <p:nvSpPr>
          <p:cNvPr id="6" name="5 CuadroTexto"/>
          <p:cNvSpPr txBox="1">
            <a:spLocks noChangeArrowheads="1"/>
          </p:cNvSpPr>
          <p:nvPr/>
        </p:nvSpPr>
        <p:spPr bwMode="auto">
          <a:xfrm>
            <a:off x="1187450" y="3933825"/>
            <a:ext cx="6697663" cy="25288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es-ES_tradnl" sz="3200">
                <a:latin typeface="Calibri" pitchFamily="34" charset="0"/>
              </a:rPr>
              <a:t>Ro. 6:23  </a:t>
            </a:r>
          </a:p>
          <a:p>
            <a:pPr algn="ctr">
              <a:defRPr/>
            </a:pPr>
            <a:r>
              <a:rPr lang="es-ES_tradnl" sz="3200">
                <a:latin typeface="Calibri" pitchFamily="34" charset="0"/>
              </a:rPr>
              <a:t>“</a:t>
            </a:r>
            <a:r>
              <a:rPr lang="es-ES_tradnl" sz="3200" b="1">
                <a:solidFill>
                  <a:schemeClr val="accent2"/>
                </a:solidFill>
                <a:latin typeface="Calibri" pitchFamily="34" charset="0"/>
              </a:rPr>
              <a:t>Porque la paga del pecado es muerte,  mas la dádiva de Dios es vida eterna en Cristo Jesús Señor nuestro”. </a:t>
            </a:r>
          </a:p>
          <a:p>
            <a:pPr algn="ctr">
              <a:defRPr/>
            </a:pPr>
            <a:endParaRPr lang="es-ES_tradnl" sz="3200" b="1">
              <a:solidFill>
                <a:schemeClr val="accent2"/>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p:cNvPicPr>
            <a:picLocks noChangeAspect="1" noChangeArrowheads="1"/>
          </p:cNvPicPr>
          <p:nvPr/>
        </p:nvPicPr>
        <p:blipFill>
          <a:blip r:embed="rId2"/>
          <a:srcRect/>
          <a:stretch>
            <a:fillRect/>
          </a:stretch>
        </p:blipFill>
        <p:spPr bwMode="auto">
          <a:xfrm>
            <a:off x="179388" y="1349375"/>
            <a:ext cx="4995862" cy="5508625"/>
          </a:xfrm>
          <a:prstGeom prst="rect">
            <a:avLst/>
          </a:prstGeom>
          <a:noFill/>
          <a:ln w="9525">
            <a:noFill/>
            <a:miter lim="800000"/>
            <a:headEnd/>
            <a:tailEnd/>
          </a:ln>
        </p:spPr>
      </p:pic>
      <p:sp>
        <p:nvSpPr>
          <p:cNvPr id="6" name="5 CuadroTexto"/>
          <p:cNvSpPr txBox="1">
            <a:spLocks noChangeArrowheads="1"/>
          </p:cNvSpPr>
          <p:nvPr/>
        </p:nvSpPr>
        <p:spPr bwMode="auto">
          <a:xfrm>
            <a:off x="3851275" y="1125538"/>
            <a:ext cx="5041900" cy="4056062"/>
          </a:xfrm>
          <a:prstGeom prst="rect">
            <a:avLst/>
          </a:prstGeom>
          <a:noFill/>
          <a:ln w="9525">
            <a:noFill/>
            <a:miter lim="800000"/>
            <a:headEnd/>
            <a:tailEnd/>
          </a:ln>
        </p:spPr>
        <p:txBody>
          <a:bodyPr>
            <a:spAutoFit/>
          </a:bodyPr>
          <a:lstStyle/>
          <a:p>
            <a:pPr algn="ctr"/>
            <a:r>
              <a:rPr lang="es-ES_tradnl" sz="3200">
                <a:latin typeface="Calibri" pitchFamily="34" charset="0"/>
              </a:rPr>
              <a:t>Gálatas 6:7-8 </a:t>
            </a:r>
          </a:p>
          <a:p>
            <a:pPr algn="ctr"/>
            <a:r>
              <a:rPr lang="es-ES_tradnl" sz="3200">
                <a:latin typeface="Calibri" pitchFamily="34" charset="0"/>
              </a:rPr>
              <a:t> “</a:t>
            </a:r>
            <a:r>
              <a:rPr lang="es-ES_tradnl" sz="2800">
                <a:latin typeface="Calibri" pitchFamily="34" charset="0"/>
              </a:rPr>
              <a:t>No os engañéis;  Dios no puede ser burlado:  pues todo lo que el hombre sembrare,  eso también segará.  Porque el que siembra para su carne,  de la carne segará corrupción;  mas el que siembra para el Espíritu,  del Espíritu segará vida eterna”. </a:t>
            </a:r>
          </a:p>
        </p:txBody>
      </p:sp>
      <p:sp>
        <p:nvSpPr>
          <p:cNvPr id="5" name="4 Marcador de contenido"/>
          <p:cNvSpPr>
            <a:spLocks noGrp="1"/>
          </p:cNvSpPr>
          <p:nvPr>
            <p:ph idx="1"/>
          </p:nvPr>
        </p:nvSpPr>
        <p:spPr>
          <a:xfrm>
            <a:off x="250825" y="188913"/>
            <a:ext cx="8316913" cy="1223962"/>
          </a:xfrm>
        </p:spPr>
        <p:txBody>
          <a:bodyPr/>
          <a:lstStyle/>
          <a:p>
            <a:pPr marL="514350" indent="-514350" eaLnBrk="1" hangingPunct="1">
              <a:buFont typeface="Calibri" pitchFamily="34" charset="0"/>
              <a:buAutoNum type="arabicPeriod" startAt="2"/>
            </a:pPr>
            <a:r>
              <a:rPr lang="en-US" smtClean="0"/>
              <a:t>Por el principio causa efecto (consecuencias)</a:t>
            </a:r>
            <a:endParaRPr lang="es-ES_tradnl"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404813"/>
            <a:ext cx="8229600" cy="1143000"/>
          </a:xfrm>
        </p:spPr>
        <p:txBody>
          <a:bodyPr rtlCol="0">
            <a:normAutofit fontScale="90000"/>
          </a:bodyPr>
          <a:lstStyle/>
          <a:p>
            <a:pPr eaLnBrk="1" fontAlgn="auto" hangingPunct="1">
              <a:spcAft>
                <a:spcPts val="0"/>
              </a:spcAft>
              <a:defRPr/>
            </a:pPr>
            <a:r>
              <a:rPr lang="es-SV" dirty="0" smtClean="0"/>
              <a:t>I- </a:t>
            </a:r>
            <a:r>
              <a:rPr lang="es-SV" b="1" dirty="0" smtClean="0"/>
              <a:t>LA CLAVE DEL FRACASO DEL LIDERAZGO EMPRESARIAL</a:t>
            </a:r>
            <a:br>
              <a:rPr lang="es-SV" b="1" dirty="0" smtClean="0"/>
            </a:br>
            <a:endParaRPr lang="es-SV" b="1" dirty="0"/>
          </a:p>
        </p:txBody>
      </p:sp>
      <p:sp>
        <p:nvSpPr>
          <p:cNvPr id="3" name="2 Marcador de contenido"/>
          <p:cNvSpPr>
            <a:spLocks noGrp="1"/>
          </p:cNvSpPr>
          <p:nvPr>
            <p:ph idx="1"/>
          </p:nvPr>
        </p:nvSpPr>
        <p:spPr>
          <a:xfrm>
            <a:off x="468313" y="1628775"/>
            <a:ext cx="8229600" cy="1900238"/>
          </a:xfrm>
        </p:spPr>
        <p:txBody>
          <a:bodyPr/>
          <a:lstStyle/>
          <a:p>
            <a:pPr marL="514350" indent="-514350" eaLnBrk="1" hangingPunct="1">
              <a:buFont typeface="Calibri" pitchFamily="34" charset="0"/>
              <a:buAutoNum type="alphaUcPeriod"/>
            </a:pPr>
            <a:r>
              <a:rPr lang="es-SV" b="1" smtClean="0"/>
              <a:t>Fundamentar sus acciones en hipótesis y no en la verdad    Is. 44:9-11</a:t>
            </a:r>
          </a:p>
          <a:p>
            <a:pPr marL="514350" indent="-514350" eaLnBrk="1" hangingPunct="1">
              <a:buFont typeface="Calibri" pitchFamily="34" charset="0"/>
              <a:buAutoNum type="alphaUcPeriod"/>
            </a:pPr>
            <a:endParaRPr lang="es-SV" smtClean="0"/>
          </a:p>
          <a:p>
            <a:pPr marL="514350" indent="-514350" eaLnBrk="1" hangingPunct="1">
              <a:buFont typeface="Arial" charset="0"/>
              <a:buNone/>
            </a:pPr>
            <a:endParaRPr lang="es-SV" smtClean="0"/>
          </a:p>
        </p:txBody>
      </p:sp>
      <p:pic>
        <p:nvPicPr>
          <p:cNvPr id="14339" name="Picture 2"/>
          <p:cNvPicPr>
            <a:picLocks noChangeAspect="1" noChangeArrowheads="1"/>
          </p:cNvPicPr>
          <p:nvPr/>
        </p:nvPicPr>
        <p:blipFill>
          <a:blip r:embed="rId2"/>
          <a:srcRect/>
          <a:stretch>
            <a:fillRect/>
          </a:stretch>
        </p:blipFill>
        <p:spPr bwMode="auto">
          <a:xfrm>
            <a:off x="0" y="2852738"/>
            <a:ext cx="9144000" cy="4005262"/>
          </a:xfrm>
          <a:prstGeom prst="rect">
            <a:avLst/>
          </a:prstGeom>
          <a:noFill/>
          <a:ln w="9525">
            <a:noFill/>
            <a:miter lim="800000"/>
            <a:headEnd/>
            <a:tailEnd/>
          </a:ln>
        </p:spPr>
      </p:pic>
      <p:sp>
        <p:nvSpPr>
          <p:cNvPr id="5" name="4 CuadroTexto"/>
          <p:cNvSpPr txBox="1">
            <a:spLocks noChangeArrowheads="1"/>
          </p:cNvSpPr>
          <p:nvPr/>
        </p:nvSpPr>
        <p:spPr bwMode="auto">
          <a:xfrm>
            <a:off x="0" y="3213100"/>
            <a:ext cx="9144000" cy="3378200"/>
          </a:xfrm>
          <a:prstGeom prst="rect">
            <a:avLst/>
          </a:prstGeom>
          <a:solidFill>
            <a:srgbClr val="FF0000"/>
          </a:solidFill>
          <a:ln w="25400" algn="ctr">
            <a:noFill/>
            <a:miter lim="800000"/>
            <a:headEnd/>
            <a:tailEnd/>
          </a:ln>
          <a:effectLst>
            <a:outerShdw dist="35921" dir="2700000" algn="ctr" rotWithShape="0">
              <a:schemeClr val="tx1"/>
            </a:outerShdw>
          </a:effectLst>
        </p:spPr>
        <p:txBody>
          <a:bodyPr>
            <a:spAutoFit/>
          </a:bodyPr>
          <a:lstStyle/>
          <a:p>
            <a:r>
              <a:rPr lang="es-ES_tradnl" sz="2400" b="1">
                <a:solidFill>
                  <a:srgbClr val="FFFF00"/>
                </a:solidFill>
              </a:rPr>
              <a:t>Los </a:t>
            </a:r>
            <a:r>
              <a:rPr lang="es-ES_tradnl" sz="2400" b="1">
                <a:solidFill>
                  <a:schemeClr val="bg1"/>
                </a:solidFill>
              </a:rPr>
              <a:t>formadores </a:t>
            </a:r>
            <a:r>
              <a:rPr lang="es-ES_tradnl" sz="2400" b="1">
                <a:solidFill>
                  <a:srgbClr val="FFFF00"/>
                </a:solidFill>
              </a:rPr>
              <a:t>de imágenes de talla, todos ellos son vanidad, y lo más precioso de ellos para nada es útil; y ellos mismos son testigos para su confusión, </a:t>
            </a:r>
            <a:r>
              <a:rPr lang="es-ES_tradnl" sz="2400" b="1">
                <a:solidFill>
                  <a:schemeClr val="bg1"/>
                </a:solidFill>
              </a:rPr>
              <a:t>de que los ídolos no ven ni entienden</a:t>
            </a:r>
            <a:r>
              <a:rPr lang="es-ES_tradnl" sz="2400" b="1">
                <a:solidFill>
                  <a:srgbClr val="FFFF00"/>
                </a:solidFill>
              </a:rPr>
              <a:t>. ¿Quién formó un dios, o quién fundió una imagen que para nada es de provecho? He aquí que todos los suyos serán avergonzados, porque los artífices mismos son hombres. Todos ellos se juntarán, se presentarán, se asombrarán, y </a:t>
            </a:r>
            <a:r>
              <a:rPr lang="es-ES_tradnl" sz="2400" b="1">
                <a:solidFill>
                  <a:schemeClr val="bg1"/>
                </a:solidFill>
              </a:rPr>
              <a:t>serán avergonzados a una.</a:t>
            </a:r>
          </a:p>
          <a:p>
            <a:pPr algn="ctr"/>
            <a:endParaRPr lang="es-ES_tradnl" sz="2400" b="1">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3 Imagen" descr="pleasure of his presence_t_nt.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395288" y="476250"/>
            <a:ext cx="8229600" cy="1143000"/>
          </a:xfrm>
        </p:spPr>
        <p:txBody>
          <a:bodyPr rtlCol="0">
            <a:normAutofit fontScale="90000"/>
          </a:bodyPr>
          <a:lstStyle/>
          <a:p>
            <a:pPr eaLnBrk="1" fontAlgn="auto" hangingPunct="1">
              <a:spcAft>
                <a:spcPts val="0"/>
              </a:spcAft>
              <a:defRPr/>
            </a:pPr>
            <a:r>
              <a:rPr lang="en-US" b="1" dirty="0"/>
              <a:t>3- </a:t>
            </a:r>
            <a:r>
              <a:rPr lang="en-US" b="1" dirty="0" err="1"/>
              <a:t>Por</a:t>
            </a:r>
            <a:r>
              <a:rPr lang="en-US" b="1" dirty="0"/>
              <a:t> la </a:t>
            </a:r>
            <a:r>
              <a:rPr lang="en-US" b="1" dirty="0" err="1"/>
              <a:t>inseguridad</a:t>
            </a:r>
            <a:r>
              <a:rPr lang="en-US" b="1" dirty="0"/>
              <a:t> de </a:t>
            </a:r>
            <a:r>
              <a:rPr lang="en-US" b="1" dirty="0" err="1"/>
              <a:t>su</a:t>
            </a:r>
            <a:r>
              <a:rPr lang="en-US" b="1" dirty="0"/>
              <a:t> </a:t>
            </a:r>
            <a:r>
              <a:rPr lang="en-US" b="1" dirty="0" err="1"/>
              <a:t>futuro</a:t>
            </a:r>
            <a:r>
              <a:rPr lang="en-US" b="1" dirty="0"/>
              <a:t> personal   </a:t>
            </a:r>
            <a:r>
              <a:rPr lang="es-ES_tradnl" dirty="0"/>
              <a:t/>
            </a:r>
            <a:br>
              <a:rPr lang="es-ES_tradnl" dirty="0"/>
            </a:br>
            <a:endParaRPr lang="es-ES_tradnl" dirty="0"/>
          </a:p>
        </p:txBody>
      </p:sp>
      <p:sp>
        <p:nvSpPr>
          <p:cNvPr id="3" name="2 Marcador de contenido"/>
          <p:cNvSpPr>
            <a:spLocks noGrp="1"/>
          </p:cNvSpPr>
          <p:nvPr>
            <p:ph idx="1"/>
          </p:nvPr>
        </p:nvSpPr>
        <p:spPr>
          <a:xfrm>
            <a:off x="2987675" y="2133600"/>
            <a:ext cx="5637213" cy="4525963"/>
          </a:xfrm>
        </p:spPr>
        <p:txBody>
          <a:bodyPr/>
          <a:lstStyle/>
          <a:p>
            <a:pPr algn="ctr" eaLnBrk="1" hangingPunct="1"/>
            <a:r>
              <a:rPr lang="es-ES_tradnl" b="1" smtClean="0"/>
              <a:t>Heb. 2:15 </a:t>
            </a:r>
          </a:p>
          <a:p>
            <a:pPr eaLnBrk="1" hangingPunct="1">
              <a:buFont typeface="Arial" charset="0"/>
              <a:buNone/>
            </a:pPr>
            <a:r>
              <a:rPr lang="es-ES_tradnl" b="1" smtClean="0"/>
              <a:t> “y librar a todos los que por el temor de la muerte estaban durante toda la vida sujetos a servidumbre”</a:t>
            </a:r>
          </a:p>
          <a:p>
            <a:pPr eaLnBrk="1" hangingPunct="1"/>
            <a:endParaRPr lang="es-ES_tradnl"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a:srcRect/>
          <a:stretch>
            <a:fillRect/>
          </a:stretch>
        </p:blipFill>
        <p:spPr bwMode="auto">
          <a:xfrm>
            <a:off x="0" y="4149725"/>
            <a:ext cx="9144000" cy="2708275"/>
          </a:xfrm>
          <a:prstGeom prst="rect">
            <a:avLst/>
          </a:prstGeom>
          <a:noFill/>
          <a:ln w="9525">
            <a:noFill/>
            <a:miter lim="800000"/>
            <a:headEnd/>
            <a:tailEnd/>
          </a:ln>
        </p:spPr>
      </p:pic>
      <p:sp>
        <p:nvSpPr>
          <p:cNvPr id="33794" name="1 Título"/>
          <p:cNvSpPr>
            <a:spLocks noGrp="1"/>
          </p:cNvSpPr>
          <p:nvPr>
            <p:ph type="title"/>
          </p:nvPr>
        </p:nvSpPr>
        <p:spPr>
          <a:xfrm>
            <a:off x="539750" y="188913"/>
            <a:ext cx="8229600" cy="1143000"/>
          </a:xfrm>
        </p:spPr>
        <p:txBody>
          <a:bodyPr/>
          <a:lstStyle/>
          <a:p>
            <a:pPr marL="742950" indent="-742950" eaLnBrk="1" hangingPunct="1">
              <a:buFont typeface="Calibri" pitchFamily="34" charset="0"/>
              <a:buAutoNum type="alphaUcPeriod" startAt="2"/>
            </a:pPr>
            <a:r>
              <a:rPr lang="en-US" sz="3600" smtClean="0"/>
              <a:t>Al aceptar la ayuda de una renovación trascendente</a:t>
            </a:r>
            <a:r>
              <a:rPr lang="en-US" sz="3600" smtClean="0">
                <a:solidFill>
                  <a:srgbClr val="4F6228"/>
                </a:solidFill>
              </a:rPr>
              <a:t>    </a:t>
            </a:r>
            <a:endParaRPr lang="es-ES_tradnl" sz="3600" smtClean="0">
              <a:solidFill>
                <a:srgbClr val="4F6228"/>
              </a:solidFill>
            </a:endParaRPr>
          </a:p>
        </p:txBody>
      </p:sp>
      <p:sp>
        <p:nvSpPr>
          <p:cNvPr id="3" name="2 Marcador de contenido"/>
          <p:cNvSpPr>
            <a:spLocks noGrp="1"/>
          </p:cNvSpPr>
          <p:nvPr>
            <p:ph idx="1"/>
          </p:nvPr>
        </p:nvSpPr>
        <p:spPr>
          <a:xfrm>
            <a:off x="468313" y="1412875"/>
            <a:ext cx="8229600" cy="4525963"/>
          </a:xfrm>
        </p:spPr>
        <p:txBody>
          <a:bodyPr/>
          <a:lstStyle/>
          <a:p>
            <a:pPr algn="ctr" eaLnBrk="1" hangingPunct="1">
              <a:buFont typeface="Arial" charset="0"/>
              <a:buNone/>
            </a:pPr>
            <a:r>
              <a:rPr lang="es-ES_tradnl" sz="2400" b="1" smtClean="0">
                <a:solidFill>
                  <a:srgbClr val="4F6228"/>
                </a:solidFill>
              </a:rPr>
              <a:t>	Lc. 5:1-4 </a:t>
            </a:r>
          </a:p>
          <a:p>
            <a:pPr algn="ctr" eaLnBrk="1" hangingPunct="1">
              <a:buFont typeface="Arial" charset="0"/>
              <a:buNone/>
            </a:pPr>
            <a:r>
              <a:rPr lang="es-ES_tradnl" sz="2400" b="1" smtClean="0">
                <a:solidFill>
                  <a:srgbClr val="006600"/>
                </a:solidFill>
              </a:rPr>
              <a:t>“ Aconteció que estando Jesús junto al lago de Genesaret,  el gentío se agolpaba sobre él para oír la palabra de Dios.  Y vio dos barcas que estaban cerca de la orilla del lago;  y los pescadores,  habiendo descendido de ellas,  lavaban sus redes.  Y entrando en una de aquellas barcas,  la cual era de Simón,  le rogó que la apartase de tierra un poco;  y sentándose,  enseñaba desde la barca a la multitud. Cuando terminó de hablar,  dijo a Simón:  Boga mar adentro,  y echad vuestras redes para pescar.</a:t>
            </a:r>
            <a:r>
              <a:rPr lang="es-ES_tradnl" sz="2400" smtClean="0">
                <a:solidFill>
                  <a:srgbClr val="006600"/>
                </a:solidFill>
              </a:rPr>
              <a:t>”</a:t>
            </a:r>
          </a:p>
          <a:p>
            <a:pPr eaLnBrk="1" hangingPunct="1">
              <a:buFont typeface="Arial" charset="0"/>
              <a:buNone/>
            </a:pPr>
            <a:endParaRPr lang="es-ES_tradnl" sz="2400" smtClean="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3 Imagen" descr="bible6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539750" y="1062038"/>
            <a:ext cx="8229600" cy="1143000"/>
          </a:xfrm>
        </p:spPr>
        <p:txBody>
          <a:bodyPr>
            <a:normAutofit fontScale="90000"/>
          </a:bodyPr>
          <a:lstStyle/>
          <a:p>
            <a:pPr marL="742950" indent="-742950" algn="l" eaLnBrk="1" hangingPunct="1">
              <a:buFont typeface="Calibri" pitchFamily="34" charset="0"/>
              <a:buAutoNum type="alphaUcPeriod" startAt="3"/>
              <a:defRPr/>
            </a:pPr>
            <a:r>
              <a:rPr lang="en-US" sz="4000" smtClean="0">
                <a:solidFill>
                  <a:srgbClr val="FFFFCC"/>
                </a:solidFill>
              </a:rPr>
              <a:t>Al dar un paso de fe en la transacción Divina</a:t>
            </a:r>
            <a:r>
              <a:rPr lang="es-ES_tradnl" sz="4000" smtClean="0">
                <a:solidFill>
                  <a:srgbClr val="FFFFCC"/>
                </a:solidFill>
              </a:rPr>
              <a:t/>
            </a:r>
            <a:br>
              <a:rPr lang="es-ES_tradnl" sz="4000" smtClean="0">
                <a:solidFill>
                  <a:srgbClr val="FFFFCC"/>
                </a:solidFill>
              </a:rPr>
            </a:br>
            <a:endParaRPr lang="es-ES_tradnl" sz="4000" smtClean="0">
              <a:solidFill>
                <a:srgbClr val="FFFFCC"/>
              </a:solidFill>
            </a:endParaRPr>
          </a:p>
        </p:txBody>
      </p:sp>
      <p:sp>
        <p:nvSpPr>
          <p:cNvPr id="3" name="2 Marcador de contenido"/>
          <p:cNvSpPr>
            <a:spLocks noGrp="1"/>
          </p:cNvSpPr>
          <p:nvPr>
            <p:ph idx="1"/>
          </p:nvPr>
        </p:nvSpPr>
        <p:spPr>
          <a:xfrm>
            <a:off x="614736" y="2302371"/>
            <a:ext cx="7848872" cy="4368525"/>
          </a:xfrm>
        </p:spPr>
        <p:txBody>
          <a:bodyPr rtlCol="0">
            <a:normAutofit/>
          </a:bodyPr>
          <a:lstStyle/>
          <a:p>
            <a:pPr algn="ctr" eaLnBrk="1" fontAlgn="auto" hangingPunct="1">
              <a:spcAft>
                <a:spcPts val="0"/>
              </a:spcAft>
              <a:buFont typeface="Arial" pitchFamily="34" charset="0"/>
              <a:buNone/>
              <a:defRPr/>
            </a:pPr>
            <a:r>
              <a:rPr lang="en-US" dirty="0">
                <a:solidFill>
                  <a:srgbClr val="FFFFCC"/>
                </a:solidFill>
                <a:effectLst>
                  <a:glow rad="139700">
                    <a:schemeClr val="accent6">
                      <a:satMod val="175000"/>
                      <a:alpha val="40000"/>
                    </a:schemeClr>
                  </a:glow>
                </a:effectLst>
              </a:rPr>
              <a:t>La </a:t>
            </a:r>
            <a:r>
              <a:rPr lang="en-US" dirty="0" err="1">
                <a:solidFill>
                  <a:srgbClr val="FFFFCC"/>
                </a:solidFill>
                <a:effectLst>
                  <a:glow rad="139700">
                    <a:schemeClr val="accent6">
                      <a:satMod val="175000"/>
                      <a:alpha val="40000"/>
                    </a:schemeClr>
                  </a:glow>
                </a:effectLst>
              </a:rPr>
              <a:t>oferta</a:t>
            </a:r>
            <a:r>
              <a:rPr lang="en-US" dirty="0">
                <a:solidFill>
                  <a:srgbClr val="FFFFCC"/>
                </a:solidFill>
                <a:effectLst>
                  <a:glow rad="139700">
                    <a:schemeClr val="accent6">
                      <a:satMod val="175000"/>
                      <a:alpha val="40000"/>
                    </a:schemeClr>
                  </a:glow>
                </a:effectLst>
              </a:rPr>
              <a:t>  </a:t>
            </a:r>
            <a:r>
              <a:rPr lang="en-US" dirty="0" smtClean="0">
                <a:solidFill>
                  <a:srgbClr val="FFFFCC"/>
                </a:solidFill>
                <a:effectLst>
                  <a:glow rad="139700">
                    <a:schemeClr val="accent6">
                      <a:satMod val="175000"/>
                      <a:alpha val="40000"/>
                    </a:schemeClr>
                  </a:glow>
                </a:effectLst>
              </a:rPr>
              <a:t>Jn.3:16</a:t>
            </a:r>
            <a:endParaRPr lang="es-ES_tradnl" dirty="0" smtClean="0">
              <a:solidFill>
                <a:srgbClr val="FFFFCC"/>
              </a:solidFill>
              <a:effectLst>
                <a:glow rad="139700">
                  <a:schemeClr val="accent6">
                    <a:satMod val="175000"/>
                    <a:alpha val="40000"/>
                  </a:schemeClr>
                </a:glow>
              </a:effectLst>
            </a:endParaRPr>
          </a:p>
          <a:p>
            <a:pPr algn="ctr" eaLnBrk="1" fontAlgn="auto" hangingPunct="1">
              <a:spcAft>
                <a:spcPts val="0"/>
              </a:spcAft>
              <a:buFont typeface="Arial" pitchFamily="34" charset="0"/>
              <a:buNone/>
              <a:defRPr/>
            </a:pPr>
            <a:r>
              <a:rPr lang="es-ES_tradnl" b="1" dirty="0" smtClean="0">
                <a:solidFill>
                  <a:srgbClr val="FFFFCC"/>
                </a:solidFill>
                <a:effectLst>
                  <a:glow rad="139700">
                    <a:schemeClr val="accent6">
                      <a:satMod val="175000"/>
                      <a:alpha val="40000"/>
                    </a:schemeClr>
                  </a:glow>
                </a:effectLst>
              </a:rPr>
              <a:t>  “Porque </a:t>
            </a:r>
            <a:r>
              <a:rPr lang="es-ES_tradnl" b="1" dirty="0">
                <a:solidFill>
                  <a:srgbClr val="FFFFCC"/>
                </a:solidFill>
                <a:effectLst>
                  <a:glow rad="139700">
                    <a:schemeClr val="accent6">
                      <a:satMod val="175000"/>
                      <a:alpha val="40000"/>
                    </a:schemeClr>
                  </a:glow>
                </a:effectLst>
              </a:rPr>
              <a:t>de tal manera amó Dios al mundo,  que ha dado a su Hijo unigénito,  para que todo aquel que en él cree,  no se pierda,  mas tenga vida </a:t>
            </a:r>
            <a:r>
              <a:rPr lang="es-ES_tradnl" b="1" dirty="0" smtClean="0">
                <a:solidFill>
                  <a:srgbClr val="FFFFCC"/>
                </a:solidFill>
                <a:effectLst>
                  <a:glow rad="139700">
                    <a:schemeClr val="accent6">
                      <a:satMod val="175000"/>
                      <a:alpha val="40000"/>
                    </a:schemeClr>
                  </a:glow>
                </a:effectLst>
              </a:rPr>
              <a:t>eterna” </a:t>
            </a:r>
            <a:endParaRPr lang="es-ES_tradnl" b="1" dirty="0">
              <a:solidFill>
                <a:srgbClr val="FFFFCC"/>
              </a:solidFill>
              <a:effectLst>
                <a:glow rad="139700">
                  <a:schemeClr val="accent6">
                    <a:satMod val="175000"/>
                    <a:alpha val="40000"/>
                  </a:schemeClr>
                </a:glow>
              </a:effectLst>
            </a:endParaRPr>
          </a:p>
          <a:p>
            <a:pPr algn="ctr" eaLnBrk="1" fontAlgn="auto" hangingPunct="1">
              <a:spcAft>
                <a:spcPts val="0"/>
              </a:spcAft>
              <a:buFont typeface="Arial" pitchFamily="34" charset="0"/>
              <a:buChar char="•"/>
              <a:defRPr/>
            </a:pPr>
            <a:endParaRPr lang="es-ES_tradnl" b="1" dirty="0">
              <a:solidFill>
                <a:srgbClr val="FF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p:cNvPicPr>
            <a:picLocks noChangeAspect="1" noChangeArrowheads="1"/>
          </p:cNvPicPr>
          <p:nvPr/>
        </p:nvPicPr>
        <p:blipFill>
          <a:blip r:embed="rId2"/>
          <a:srcRect l="6602" t="63541" r="46149" b="8110"/>
          <a:stretch>
            <a:fillRect/>
          </a:stretch>
        </p:blipFill>
        <p:spPr bwMode="auto">
          <a:xfrm>
            <a:off x="0" y="0"/>
            <a:ext cx="9194800" cy="6858000"/>
          </a:xfrm>
          <a:prstGeom prst="rect">
            <a:avLst/>
          </a:prstGeom>
          <a:noFill/>
          <a:ln w="9525">
            <a:noFill/>
            <a:miter lim="800000"/>
            <a:headEnd/>
            <a:tailEnd/>
          </a:ln>
        </p:spPr>
      </p:pic>
      <p:sp>
        <p:nvSpPr>
          <p:cNvPr id="2" name="1 Título"/>
          <p:cNvSpPr>
            <a:spLocks noGrp="1"/>
          </p:cNvSpPr>
          <p:nvPr>
            <p:ph type="title"/>
          </p:nvPr>
        </p:nvSpPr>
        <p:spPr>
          <a:xfrm>
            <a:off x="468313" y="549275"/>
            <a:ext cx="8229600" cy="1143000"/>
          </a:xfrm>
        </p:spPr>
        <p:txBody>
          <a:bodyPr>
            <a:normAutofit fontScale="90000"/>
          </a:bodyPr>
          <a:lstStyle/>
          <a:p>
            <a:pPr eaLnBrk="1" hangingPunct="1">
              <a:defRPr/>
            </a:pPr>
            <a:r>
              <a:rPr lang="en-US" sz="4000" smtClean="0">
                <a:solidFill>
                  <a:schemeClr val="bg1"/>
                </a:solidFill>
              </a:rPr>
              <a:t>a- Perdón de todos los pecados  </a:t>
            </a:r>
            <a:r>
              <a:rPr lang="es-ES_tradnl" sz="4000" smtClean="0"/>
              <a:t/>
            </a:r>
            <a:br>
              <a:rPr lang="es-ES_tradnl" sz="4000" smtClean="0"/>
            </a:br>
            <a:endParaRPr lang="es-ES_tradnl" sz="4000" smtClean="0"/>
          </a:p>
        </p:txBody>
      </p:sp>
      <p:sp>
        <p:nvSpPr>
          <p:cNvPr id="35843" name="2 Marcador de contenido"/>
          <p:cNvSpPr>
            <a:spLocks noGrp="1"/>
          </p:cNvSpPr>
          <p:nvPr>
            <p:ph idx="1"/>
          </p:nvPr>
        </p:nvSpPr>
        <p:spPr>
          <a:xfrm>
            <a:off x="2771775" y="1600200"/>
            <a:ext cx="6264275" cy="4525963"/>
          </a:xfrm>
        </p:spPr>
        <p:txBody>
          <a:bodyPr/>
          <a:lstStyle/>
          <a:p>
            <a:pPr algn="ctr" eaLnBrk="1" hangingPunct="1">
              <a:buFont typeface="Arial" charset="0"/>
              <a:buNone/>
            </a:pPr>
            <a:r>
              <a:rPr lang="es-ES_tradnl" smtClean="0">
                <a:solidFill>
                  <a:schemeClr val="bg1"/>
                </a:solidFill>
              </a:rPr>
              <a:t>Isa. 1:18</a:t>
            </a:r>
          </a:p>
          <a:p>
            <a:pPr algn="ctr" eaLnBrk="1" hangingPunct="1">
              <a:buFont typeface="Arial" charset="0"/>
              <a:buNone/>
            </a:pPr>
            <a:r>
              <a:rPr lang="es-ES_tradnl" sz="3500" smtClean="0">
                <a:solidFill>
                  <a:schemeClr val="bg1"/>
                </a:solidFill>
              </a:rPr>
              <a:t>  “Venid luego,  dice Jehová,  y estemos a cuenta:  si vuestros pecados fueren como la grana,  como la nieve serán emblanquecidos;  si fueren rojos como el carmesí,  vendrán a ser como blanca lana”. </a:t>
            </a:r>
          </a:p>
          <a:p>
            <a:pPr eaLnBrk="1" hangingPunct="1"/>
            <a:endParaRPr lang="es-ES_tradnl" sz="3500" smtClean="0">
              <a:solidFill>
                <a:schemeClr val="bg1"/>
              </a:solidFill>
            </a:endParaRPr>
          </a:p>
        </p:txBody>
      </p:sp>
      <p:pic>
        <p:nvPicPr>
          <p:cNvPr id="35844" name="Picture 6"/>
          <p:cNvPicPr>
            <a:picLocks noChangeAspect="1" noChangeArrowheads="1"/>
          </p:cNvPicPr>
          <p:nvPr/>
        </p:nvPicPr>
        <p:blipFill>
          <a:blip r:embed="rId3"/>
          <a:srcRect/>
          <a:stretch>
            <a:fillRect/>
          </a:stretch>
        </p:blipFill>
        <p:spPr bwMode="auto">
          <a:xfrm>
            <a:off x="323850" y="2565400"/>
            <a:ext cx="2701925" cy="2447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ox(in)">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5 Imagen" descr="call to freedom the_c_nt.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2987675" y="1341438"/>
            <a:ext cx="6048375" cy="1143000"/>
          </a:xfrm>
        </p:spPr>
        <p:txBody>
          <a:bodyPr>
            <a:normAutofit fontScale="90000"/>
          </a:bodyPr>
          <a:lstStyle/>
          <a:p>
            <a:pPr eaLnBrk="1" hangingPunct="1">
              <a:defRPr/>
            </a:pPr>
            <a:r>
              <a:rPr lang="en-US" sz="4000" smtClean="0">
                <a:solidFill>
                  <a:srgbClr val="FFC000"/>
                </a:solidFill>
              </a:rPr>
              <a:t>b- El otorgamiento de un estado de inocencia delante de Dios  2 Co. 5:21</a:t>
            </a:r>
            <a:r>
              <a:rPr lang="es-ES_tradnl" sz="4000" smtClean="0">
                <a:solidFill>
                  <a:srgbClr val="FFC000"/>
                </a:solidFill>
              </a:rPr>
              <a:t/>
            </a:r>
            <a:br>
              <a:rPr lang="es-ES_tradnl" sz="4000" smtClean="0">
                <a:solidFill>
                  <a:srgbClr val="FFC000"/>
                </a:solidFill>
              </a:rPr>
            </a:br>
            <a:r>
              <a:rPr lang="en-US" sz="3200" smtClean="0">
                <a:solidFill>
                  <a:srgbClr val="FFC000"/>
                </a:solidFill>
              </a:rPr>
              <a:t>         (conciencia esclarecida)</a:t>
            </a:r>
            <a:r>
              <a:rPr lang="es-ES_tradnl" sz="4000" smtClean="0">
                <a:solidFill>
                  <a:srgbClr val="FFC000"/>
                </a:solidFill>
              </a:rPr>
              <a:t/>
            </a:r>
            <a:br>
              <a:rPr lang="es-ES_tradnl" sz="4000" smtClean="0">
                <a:solidFill>
                  <a:srgbClr val="FFC000"/>
                </a:solidFill>
              </a:rPr>
            </a:br>
            <a:endParaRPr lang="es-ES_tradnl" sz="4000" smtClean="0">
              <a:solidFill>
                <a:srgbClr val="FFC000"/>
              </a:solidFill>
            </a:endParaRPr>
          </a:p>
        </p:txBody>
      </p:sp>
      <p:sp>
        <p:nvSpPr>
          <p:cNvPr id="3" name="2 Marcador de contenido"/>
          <p:cNvSpPr>
            <a:spLocks noGrp="1"/>
          </p:cNvSpPr>
          <p:nvPr>
            <p:ph idx="1"/>
          </p:nvPr>
        </p:nvSpPr>
        <p:spPr>
          <a:xfrm>
            <a:off x="2518246" y="3133030"/>
            <a:ext cx="6264696" cy="3517851"/>
          </a:xfrm>
        </p:spPr>
        <p:txBody>
          <a:bodyPr rtlCol="0">
            <a:normAutofit/>
          </a:bodyPr>
          <a:lstStyle/>
          <a:p>
            <a:pPr algn="ctr" eaLnBrk="1" fontAlgn="auto" hangingPunct="1">
              <a:spcAft>
                <a:spcPts val="0"/>
              </a:spcAft>
              <a:buFont typeface="Arial" pitchFamily="34" charset="0"/>
              <a:buNone/>
              <a:defRPr/>
            </a:pPr>
            <a:r>
              <a:rPr lang="es-ES_tradnl" dirty="0" smtClean="0">
                <a:solidFill>
                  <a:schemeClr val="bg1"/>
                </a:solidFill>
                <a:effectLst>
                  <a:glow rad="139700">
                    <a:schemeClr val="accent3">
                      <a:satMod val="175000"/>
                      <a:alpha val="40000"/>
                    </a:schemeClr>
                  </a:glow>
                </a:effectLst>
              </a:rPr>
              <a:t>“</a:t>
            </a:r>
            <a:r>
              <a:rPr lang="es-ES_tradnl" sz="4000" dirty="0" smtClean="0">
                <a:solidFill>
                  <a:schemeClr val="bg1"/>
                </a:solidFill>
                <a:effectLst>
                  <a:glow rad="139700">
                    <a:schemeClr val="accent3">
                      <a:satMod val="175000"/>
                      <a:alpha val="40000"/>
                    </a:schemeClr>
                  </a:glow>
                </a:effectLst>
              </a:rPr>
              <a:t>Al </a:t>
            </a:r>
            <a:r>
              <a:rPr lang="es-ES_tradnl" sz="4000" dirty="0">
                <a:solidFill>
                  <a:schemeClr val="bg1"/>
                </a:solidFill>
                <a:effectLst>
                  <a:glow rad="139700">
                    <a:schemeClr val="accent3">
                      <a:satMod val="175000"/>
                      <a:alpha val="40000"/>
                    </a:schemeClr>
                  </a:glow>
                </a:effectLst>
              </a:rPr>
              <a:t>que no conoció pecado,  por nosotros lo hizo pecado,  para que nosotros fuésemos hechos justicia de Dios en </a:t>
            </a:r>
            <a:r>
              <a:rPr lang="es-ES_tradnl" sz="4000" dirty="0" smtClean="0">
                <a:solidFill>
                  <a:schemeClr val="bg1"/>
                </a:solidFill>
                <a:effectLst>
                  <a:glow rad="139700">
                    <a:schemeClr val="accent3">
                      <a:satMod val="175000"/>
                      <a:alpha val="40000"/>
                    </a:schemeClr>
                  </a:glow>
                </a:effectLst>
              </a:rPr>
              <a:t>él” </a:t>
            </a:r>
            <a:endParaRPr lang="es-ES_tradnl" sz="4000" dirty="0">
              <a:solidFill>
                <a:schemeClr val="bg1"/>
              </a:solidFill>
              <a:effectLst>
                <a:glow rad="139700">
                  <a:schemeClr val="accent3">
                    <a:satMod val="175000"/>
                    <a:alpha val="40000"/>
                  </a:schemeClr>
                </a:glow>
              </a:effectLst>
            </a:endParaRPr>
          </a:p>
          <a:p>
            <a:pPr algn="ctr" eaLnBrk="1" fontAlgn="auto" hangingPunct="1">
              <a:spcAft>
                <a:spcPts val="0"/>
              </a:spcAft>
              <a:buFont typeface="Arial" pitchFamily="34" charset="0"/>
              <a:buNone/>
              <a:defRPr/>
            </a:pPr>
            <a:endParaRPr lang="es-ES_tradnl" sz="4000" dirty="0">
              <a:solidFill>
                <a:schemeClr val="bg1"/>
              </a:solidFill>
              <a:effectLst>
                <a:glow rad="228600">
                  <a:schemeClr val="accent1">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3 Imagen" descr="giving_cb.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rtlCol="0">
            <a:normAutofit fontScale="90000"/>
          </a:bodyPr>
          <a:lstStyle/>
          <a:p>
            <a:pPr marL="742950" indent="-742950" eaLnBrk="1" fontAlgn="auto" hangingPunct="1">
              <a:spcAft>
                <a:spcPts val="0"/>
              </a:spcAft>
              <a:buFont typeface="+mj-lt"/>
              <a:buAutoNum type="arabicPeriod" startAt="2"/>
              <a:defRPr/>
            </a:pPr>
            <a:r>
              <a:rPr lang="en-US" dirty="0">
                <a:solidFill>
                  <a:srgbClr val="FFFF00"/>
                </a:solidFill>
                <a:effectLst>
                  <a:glow rad="101600">
                    <a:schemeClr val="tx1">
                      <a:lumMod val="95000"/>
                      <a:lumOff val="5000"/>
                      <a:alpha val="60000"/>
                    </a:schemeClr>
                  </a:glow>
                </a:effectLst>
              </a:rPr>
              <a:t>La </a:t>
            </a:r>
            <a:r>
              <a:rPr lang="en-US" dirty="0" err="1">
                <a:solidFill>
                  <a:srgbClr val="FFFF00"/>
                </a:solidFill>
                <a:effectLst>
                  <a:glow rad="101600">
                    <a:schemeClr val="tx1">
                      <a:lumMod val="95000"/>
                      <a:lumOff val="5000"/>
                      <a:alpha val="60000"/>
                    </a:schemeClr>
                  </a:glow>
                </a:effectLst>
              </a:rPr>
              <a:t>compra</a:t>
            </a:r>
            <a:r>
              <a:rPr lang="en-US" dirty="0">
                <a:solidFill>
                  <a:srgbClr val="FFFF00"/>
                </a:solidFill>
                <a:effectLst>
                  <a:glow rad="101600">
                    <a:schemeClr val="tx1">
                      <a:lumMod val="95000"/>
                      <a:lumOff val="5000"/>
                      <a:alpha val="60000"/>
                    </a:schemeClr>
                  </a:glow>
                </a:effectLst>
              </a:rPr>
              <a:t>   Isa. 55:1;   1Co.6:20</a:t>
            </a:r>
            <a:r>
              <a:rPr lang="es-ES_tradnl" dirty="0">
                <a:effectLst>
                  <a:glow rad="101600">
                    <a:schemeClr val="tx1">
                      <a:lumMod val="95000"/>
                      <a:lumOff val="5000"/>
                      <a:alpha val="60000"/>
                    </a:schemeClr>
                  </a:glow>
                </a:effectLst>
              </a:rPr>
              <a:t/>
            </a:r>
            <a:br>
              <a:rPr lang="es-ES_tradnl" dirty="0">
                <a:effectLst>
                  <a:glow rad="101600">
                    <a:schemeClr val="tx1">
                      <a:lumMod val="95000"/>
                      <a:lumOff val="5000"/>
                      <a:alpha val="60000"/>
                    </a:schemeClr>
                  </a:glow>
                </a:effectLst>
              </a:rPr>
            </a:br>
            <a:endParaRPr lang="es-ES_tradnl" dirty="0">
              <a:effectLst>
                <a:glow rad="101600">
                  <a:schemeClr val="tx1">
                    <a:lumMod val="95000"/>
                    <a:lumOff val="5000"/>
                    <a:alpha val="60000"/>
                  </a:schemeClr>
                </a:glow>
              </a:effectLst>
            </a:endParaRPr>
          </a:p>
        </p:txBody>
      </p:sp>
      <p:sp>
        <p:nvSpPr>
          <p:cNvPr id="3" name="2 Marcador de contenido"/>
          <p:cNvSpPr>
            <a:spLocks noGrp="1"/>
          </p:cNvSpPr>
          <p:nvPr>
            <p:ph idx="1"/>
          </p:nvPr>
        </p:nvSpPr>
        <p:spPr>
          <a:xfrm>
            <a:off x="432619" y="2038623"/>
            <a:ext cx="8229600" cy="4525963"/>
          </a:xfrm>
        </p:spPr>
        <p:txBody>
          <a:bodyPr rtlCol="0">
            <a:normAutofit/>
          </a:bodyPr>
          <a:lstStyle/>
          <a:p>
            <a:pPr eaLnBrk="1" fontAlgn="auto" hangingPunct="1">
              <a:spcAft>
                <a:spcPts val="0"/>
              </a:spcAft>
              <a:buFont typeface="Arial" pitchFamily="34" charset="0"/>
              <a:buChar char="•"/>
              <a:defRPr/>
            </a:pPr>
            <a:r>
              <a:rPr lang="es-ES_tradnl" b="1" dirty="0">
                <a:effectLst>
                  <a:glow rad="63500">
                    <a:schemeClr val="accent2">
                      <a:satMod val="175000"/>
                      <a:alpha val="40000"/>
                    </a:schemeClr>
                  </a:glow>
                </a:effectLst>
              </a:rPr>
              <a:t>Isa 55:1  </a:t>
            </a:r>
            <a:r>
              <a:rPr lang="es-ES_tradnl" b="1" dirty="0" smtClean="0">
                <a:effectLst>
                  <a:glow rad="63500">
                    <a:schemeClr val="accent2">
                      <a:satMod val="175000"/>
                      <a:alpha val="40000"/>
                    </a:schemeClr>
                  </a:glow>
                </a:effectLst>
              </a:rPr>
              <a:t>“A </a:t>
            </a:r>
            <a:r>
              <a:rPr lang="es-ES_tradnl" b="1" dirty="0">
                <a:effectLst>
                  <a:glow rad="63500">
                    <a:schemeClr val="accent2">
                      <a:satMod val="175000"/>
                      <a:alpha val="40000"/>
                    </a:schemeClr>
                  </a:glow>
                </a:effectLst>
              </a:rPr>
              <a:t>todos los sedientos:  Venid a las aguas;  y los que no tienen dinero,  venid,  comprad y comed.  Venid,  comprad sin dinero y sin precio,  vino y </a:t>
            </a:r>
            <a:r>
              <a:rPr lang="es-ES_tradnl" b="1" dirty="0" smtClean="0">
                <a:effectLst>
                  <a:glow rad="63500">
                    <a:schemeClr val="accent2">
                      <a:satMod val="175000"/>
                      <a:alpha val="40000"/>
                    </a:schemeClr>
                  </a:glow>
                </a:effectLst>
              </a:rPr>
              <a:t>leche” </a:t>
            </a:r>
            <a:endParaRPr lang="es-ES_tradnl" b="1" dirty="0">
              <a:effectLst>
                <a:glow rad="63500">
                  <a:schemeClr val="accent2">
                    <a:satMod val="175000"/>
                    <a:alpha val="40000"/>
                  </a:schemeClr>
                </a:glow>
              </a:effectLst>
            </a:endParaRPr>
          </a:p>
          <a:p>
            <a:pPr eaLnBrk="1" fontAlgn="auto" hangingPunct="1">
              <a:spcAft>
                <a:spcPts val="0"/>
              </a:spcAft>
              <a:buFont typeface="Arial" pitchFamily="34" charset="0"/>
              <a:buChar char="•"/>
              <a:defRPr/>
            </a:pPr>
            <a:r>
              <a:rPr lang="es-ES_tradnl" b="1" dirty="0">
                <a:effectLst>
                  <a:glow rad="63500">
                    <a:schemeClr val="accent2">
                      <a:satMod val="175000"/>
                      <a:alpha val="40000"/>
                    </a:schemeClr>
                  </a:glow>
                </a:effectLst>
              </a:rPr>
              <a:t>1Co 6:20  </a:t>
            </a:r>
            <a:r>
              <a:rPr lang="es-ES_tradnl" b="1" dirty="0" smtClean="0">
                <a:effectLst>
                  <a:glow rad="63500">
                    <a:schemeClr val="accent2">
                      <a:satMod val="175000"/>
                      <a:alpha val="40000"/>
                    </a:schemeClr>
                  </a:glow>
                </a:effectLst>
              </a:rPr>
              <a:t>“Porque </a:t>
            </a:r>
            <a:r>
              <a:rPr lang="es-ES_tradnl" b="1" dirty="0">
                <a:effectLst>
                  <a:glow rad="63500">
                    <a:schemeClr val="accent2">
                      <a:satMod val="175000"/>
                      <a:alpha val="40000"/>
                    </a:schemeClr>
                  </a:glow>
                </a:effectLst>
              </a:rPr>
              <a:t>habéis sido comprados por precio;  glorificad,  pues,  a Dios en vuestro cuerpo y en vuestro espíritu,  los cuales son de </a:t>
            </a:r>
            <a:r>
              <a:rPr lang="es-ES_tradnl" b="1" dirty="0" smtClean="0">
                <a:effectLst>
                  <a:glow rad="63500">
                    <a:schemeClr val="accent2">
                      <a:satMod val="175000"/>
                      <a:alpha val="40000"/>
                    </a:schemeClr>
                  </a:glow>
                </a:effectLst>
              </a:rPr>
              <a:t>Dios”</a:t>
            </a:r>
            <a:endParaRPr lang="es-ES_tradnl" b="1" dirty="0">
              <a:effectLst>
                <a:glow rad="63500">
                  <a:schemeClr val="accent2">
                    <a:satMod val="175000"/>
                    <a:alpha val="40000"/>
                  </a:schemeClr>
                </a:glow>
              </a:effectLst>
            </a:endParaRPr>
          </a:p>
          <a:p>
            <a:pPr eaLnBrk="1" fontAlgn="auto" hangingPunct="1">
              <a:spcAft>
                <a:spcPts val="0"/>
              </a:spcAft>
              <a:buFont typeface="Arial" pitchFamily="34" charset="0"/>
              <a:buChar char="•"/>
              <a:defRPr/>
            </a:pPr>
            <a:endParaRPr lang="es-ES_tradnl" b="1" dirty="0">
              <a:effectLst>
                <a:glow rad="63500">
                  <a:schemeClr val="accent2">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3 Imagen" descr="i want to want to_c_nt.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395288" y="836613"/>
            <a:ext cx="8229600" cy="1143000"/>
          </a:xfrm>
        </p:spPr>
        <p:txBody>
          <a:bodyPr>
            <a:normAutofit fontScale="90000"/>
          </a:bodyPr>
          <a:lstStyle/>
          <a:p>
            <a:pPr marL="742950" indent="-742950" eaLnBrk="1" hangingPunct="1">
              <a:buFont typeface="Calibri" pitchFamily="34" charset="0"/>
              <a:buAutoNum type="alphaLcPeriod"/>
              <a:defRPr/>
            </a:pPr>
            <a:r>
              <a:rPr lang="en-US" sz="4000" b="1" dirty="0" smtClean="0">
                <a:latin typeface="Albertus MT" pitchFamily="34" charset="0"/>
              </a:rPr>
              <a:t>Al </a:t>
            </a:r>
            <a:r>
              <a:rPr lang="en-US" sz="4000" b="1" dirty="0" err="1" smtClean="0">
                <a:latin typeface="Albertus MT" pitchFamily="34" charset="0"/>
              </a:rPr>
              <a:t>reconocer</a:t>
            </a:r>
            <a:r>
              <a:rPr lang="en-US" sz="4000" b="1" dirty="0" smtClean="0">
                <a:latin typeface="Albertus MT" pitchFamily="34" charset="0"/>
              </a:rPr>
              <a:t> </a:t>
            </a:r>
            <a:r>
              <a:rPr lang="en-US" sz="4000" b="1" dirty="0" err="1" smtClean="0">
                <a:latin typeface="Albertus MT" pitchFamily="34" charset="0"/>
              </a:rPr>
              <a:t>nuestra</a:t>
            </a:r>
            <a:r>
              <a:rPr lang="en-US" sz="4000" b="1" dirty="0" smtClean="0">
                <a:latin typeface="Albertus MT" pitchFamily="34" charset="0"/>
              </a:rPr>
              <a:t> </a:t>
            </a:r>
            <a:r>
              <a:rPr lang="en-US" sz="4000" b="1" dirty="0" err="1" smtClean="0">
                <a:latin typeface="Albertus MT" pitchFamily="34" charset="0"/>
              </a:rPr>
              <a:t>necesidad</a:t>
            </a:r>
            <a:r>
              <a:rPr lang="en-US" sz="4000" b="1" dirty="0" smtClean="0">
                <a:latin typeface="Albertus MT" pitchFamily="34" charset="0"/>
              </a:rPr>
              <a:t> y </a:t>
            </a:r>
            <a:r>
              <a:rPr lang="en-US" sz="4000" b="1" dirty="0" err="1" smtClean="0">
                <a:latin typeface="Albertus MT" pitchFamily="34" charset="0"/>
              </a:rPr>
              <a:t>arrepentimiento</a:t>
            </a:r>
            <a:r>
              <a:rPr lang="en-US" sz="4000" b="1" dirty="0" smtClean="0">
                <a:latin typeface="Albertus MT" pitchFamily="34" charset="0"/>
              </a:rPr>
              <a:t>   Hch.3:19</a:t>
            </a:r>
            <a:r>
              <a:rPr lang="es-ES_tradnl" sz="4000" b="1" dirty="0" smtClean="0">
                <a:latin typeface="Albertus MT" pitchFamily="34" charset="0"/>
              </a:rPr>
              <a:t/>
            </a:r>
            <a:br>
              <a:rPr lang="es-ES_tradnl" sz="4000" b="1" dirty="0" smtClean="0">
                <a:latin typeface="Albertus MT" pitchFamily="34" charset="0"/>
              </a:rPr>
            </a:br>
            <a:endParaRPr lang="es-ES_tradnl" sz="4000" b="1" dirty="0" smtClean="0">
              <a:latin typeface="Albertus MT" pitchFamily="34" charset="0"/>
            </a:endParaRPr>
          </a:p>
        </p:txBody>
      </p:sp>
      <p:sp>
        <p:nvSpPr>
          <p:cNvPr id="3" name="2 Marcador de contenido"/>
          <p:cNvSpPr>
            <a:spLocks noGrp="1"/>
          </p:cNvSpPr>
          <p:nvPr>
            <p:ph idx="1"/>
          </p:nvPr>
        </p:nvSpPr>
        <p:spPr>
          <a:xfrm>
            <a:off x="539750" y="2133600"/>
            <a:ext cx="8229600" cy="4525963"/>
          </a:xfrm>
        </p:spPr>
        <p:txBody>
          <a:bodyPr/>
          <a:lstStyle/>
          <a:p>
            <a:pPr algn="ctr" eaLnBrk="1" hangingPunct="1">
              <a:buFont typeface="Arial" charset="0"/>
              <a:buNone/>
            </a:pPr>
            <a:r>
              <a:rPr lang="es-ES_tradnl" b="1" smtClean="0"/>
              <a:t>“Así que,  arrepentíos y convertíos,  para que sean borrados vuestros pecados;  para que vengan de la presencia del Señor tiempos de refrigerio”</a:t>
            </a:r>
          </a:p>
          <a:p>
            <a:pPr algn="ctr" eaLnBrk="1" hangingPunct="1"/>
            <a:endParaRPr lang="es-ES_tradnl"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6 Imagen" descr="divine rescue the_c_nt.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179388" y="404813"/>
            <a:ext cx="8229600" cy="1143000"/>
          </a:xfrm>
        </p:spPr>
        <p:txBody>
          <a:bodyPr rtlCol="0">
            <a:normAutofit fontScale="90000"/>
          </a:bodyPr>
          <a:lstStyle/>
          <a:p>
            <a:pPr marL="742950" indent="-742950" eaLnBrk="1" fontAlgn="auto" hangingPunct="1">
              <a:spcAft>
                <a:spcPts val="0"/>
              </a:spcAft>
              <a:buFont typeface="+mj-lt"/>
              <a:buAutoNum type="alphaLcPeriod" startAt="2"/>
              <a:defRPr/>
            </a:pPr>
            <a:r>
              <a:rPr lang="en-US" b="1" dirty="0" err="1">
                <a:solidFill>
                  <a:srgbClr val="FFFF00"/>
                </a:solidFill>
                <a:effectLst>
                  <a:outerShdw blurRad="38100" dist="38100" dir="2700000" algn="tl">
                    <a:srgbClr val="000000">
                      <a:alpha val="43137"/>
                    </a:srgbClr>
                  </a:outerShdw>
                </a:effectLst>
              </a:rPr>
              <a:t>Por</a:t>
            </a:r>
            <a:r>
              <a:rPr lang="en-US" b="1" dirty="0">
                <a:solidFill>
                  <a:srgbClr val="FFFF00"/>
                </a:solidFill>
                <a:effectLst>
                  <a:outerShdw blurRad="38100" dist="38100" dir="2700000" algn="tl">
                    <a:srgbClr val="000000">
                      <a:alpha val="43137"/>
                    </a:srgbClr>
                  </a:outerShdw>
                </a:effectLst>
              </a:rPr>
              <a:t> la </a:t>
            </a:r>
            <a:r>
              <a:rPr lang="en-US" b="1" dirty="0" err="1">
                <a:solidFill>
                  <a:srgbClr val="FFFF00"/>
                </a:solidFill>
                <a:effectLst>
                  <a:outerShdw blurRad="38100" dist="38100" dir="2700000" algn="tl">
                    <a:srgbClr val="000000">
                      <a:alpha val="43137"/>
                    </a:srgbClr>
                  </a:outerShdw>
                </a:effectLst>
              </a:rPr>
              <a:t>fe</a:t>
            </a:r>
            <a:r>
              <a:rPr lang="en-US" b="1" dirty="0">
                <a:solidFill>
                  <a:srgbClr val="FFFF00"/>
                </a:solidFill>
                <a:effectLst>
                  <a:outerShdw blurRad="38100" dist="38100" dir="2700000" algn="tl">
                    <a:srgbClr val="000000">
                      <a:alpha val="43137"/>
                    </a:srgbClr>
                  </a:outerShdw>
                </a:effectLst>
              </a:rPr>
              <a:t> en la </a:t>
            </a:r>
            <a:r>
              <a:rPr lang="en-US" b="1" dirty="0" err="1">
                <a:solidFill>
                  <a:srgbClr val="FFFF00"/>
                </a:solidFill>
                <a:effectLst>
                  <a:outerShdw blurRad="38100" dist="38100" dir="2700000" algn="tl">
                    <a:srgbClr val="000000">
                      <a:alpha val="43137"/>
                    </a:srgbClr>
                  </a:outerShdw>
                </a:effectLst>
              </a:rPr>
              <a:t>Gracia</a:t>
            </a:r>
            <a:r>
              <a:rPr lang="en-US" b="1" dirty="0">
                <a:solidFill>
                  <a:srgbClr val="FFFF00"/>
                </a:solidFill>
                <a:effectLst>
                  <a:outerShdw blurRad="38100" dist="38100" dir="2700000" algn="tl">
                    <a:srgbClr val="000000">
                      <a:alpha val="43137"/>
                    </a:srgbClr>
                  </a:outerShdw>
                </a:effectLst>
              </a:rPr>
              <a:t> de </a:t>
            </a:r>
            <a:r>
              <a:rPr lang="en-US" b="1" dirty="0" smtClean="0">
                <a:solidFill>
                  <a:srgbClr val="FFFF00"/>
                </a:solidFill>
                <a:effectLst>
                  <a:outerShdw blurRad="38100" dist="38100" dir="2700000" algn="tl">
                    <a:srgbClr val="000000">
                      <a:alpha val="43137"/>
                    </a:srgbClr>
                  </a:outerShdw>
                </a:effectLst>
              </a:rPr>
              <a:t>Dios                           </a:t>
            </a:r>
            <a:r>
              <a:rPr lang="en-US" b="1" dirty="0">
                <a:solidFill>
                  <a:srgbClr val="FFFF00"/>
                </a:solidFill>
                <a:effectLst>
                  <a:outerShdw blurRad="38100" dist="38100" dir="2700000" algn="tl">
                    <a:srgbClr val="000000">
                      <a:alpha val="43137"/>
                    </a:srgbClr>
                  </a:outerShdw>
                </a:effectLst>
              </a:rPr>
              <a:t>Ro. 5:1 -2; </a:t>
            </a:r>
            <a:r>
              <a:rPr lang="en-US" b="1" dirty="0" err="1">
                <a:solidFill>
                  <a:srgbClr val="FFFF00"/>
                </a:solidFill>
                <a:effectLst>
                  <a:outerShdw blurRad="38100" dist="38100" dir="2700000" algn="tl">
                    <a:srgbClr val="000000">
                      <a:alpha val="43137"/>
                    </a:srgbClr>
                  </a:outerShdw>
                </a:effectLst>
              </a:rPr>
              <a:t>Ef</a:t>
            </a:r>
            <a:r>
              <a:rPr lang="en-US" b="1" dirty="0">
                <a:solidFill>
                  <a:srgbClr val="FFFF00"/>
                </a:solidFill>
                <a:effectLst>
                  <a:outerShdw blurRad="38100" dist="38100" dir="2700000" algn="tl">
                    <a:srgbClr val="000000">
                      <a:alpha val="43137"/>
                    </a:srgbClr>
                  </a:outerShdw>
                </a:effectLst>
              </a:rPr>
              <a:t>. 2:8- 9</a:t>
            </a:r>
            <a:r>
              <a:rPr lang="es-ES_tradnl" b="1" dirty="0">
                <a:effectLst>
                  <a:outerShdw blurRad="38100" dist="38100" dir="2700000" algn="tl">
                    <a:srgbClr val="000000">
                      <a:alpha val="43137"/>
                    </a:srgbClr>
                  </a:outerShdw>
                </a:effectLst>
              </a:rPr>
              <a:t/>
            </a:r>
            <a:br>
              <a:rPr lang="es-ES_tradnl" b="1" dirty="0">
                <a:effectLst>
                  <a:outerShdw blurRad="38100" dist="38100" dir="2700000" algn="tl">
                    <a:srgbClr val="000000">
                      <a:alpha val="43137"/>
                    </a:srgbClr>
                  </a:outerShdw>
                </a:effectLst>
              </a:rPr>
            </a:br>
            <a:endParaRPr lang="es-ES_tradnl"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a:bodyPr>
          <a:lstStyle/>
          <a:p>
            <a:pPr eaLnBrk="1" hangingPunct="1">
              <a:defRPr/>
            </a:pPr>
            <a:r>
              <a:rPr lang="es-ES_tradnl" sz="2800" b="1" smtClean="0">
                <a:solidFill>
                  <a:schemeClr val="bg1"/>
                </a:solidFill>
                <a:effectLst>
                  <a:outerShdw blurRad="38100" dist="38100" dir="2700000" algn="tl">
                    <a:srgbClr val="C0C0C0"/>
                  </a:outerShdw>
                </a:effectLst>
              </a:rPr>
              <a:t>Rom.  5:1-2 “Justificados,  pues,  por la fe,  tenemos paz para con Dios por medio de nuestro Señor Jesucristo; por quien también tenemos entrada por la fe a esta gracia en la cual estamos firmes,  y nos gloriamos en la esperanza de la gloria de Dios”</a:t>
            </a:r>
          </a:p>
          <a:p>
            <a:pPr eaLnBrk="1" hangingPunct="1">
              <a:defRPr/>
            </a:pPr>
            <a:endParaRPr lang="es-ES_tradnl" sz="2800" b="1" smtClean="0">
              <a:solidFill>
                <a:schemeClr val="bg1"/>
              </a:solidFill>
              <a:effectLst>
                <a:outerShdw blurRad="38100" dist="38100" dir="2700000" algn="tl">
                  <a:srgbClr val="C0C0C0"/>
                </a:outerShdw>
              </a:effectLst>
            </a:endParaRPr>
          </a:p>
          <a:p>
            <a:pPr eaLnBrk="1" hangingPunct="1">
              <a:defRPr/>
            </a:pPr>
            <a:r>
              <a:rPr lang="es-ES_tradnl" sz="2800" b="1" smtClean="0">
                <a:solidFill>
                  <a:schemeClr val="bg1"/>
                </a:solidFill>
                <a:effectLst>
                  <a:outerShdw blurRad="38100" dist="38100" dir="2700000" algn="tl">
                    <a:srgbClr val="C0C0C0"/>
                  </a:outerShdw>
                </a:effectLst>
              </a:rPr>
              <a:t>Efe.  2:8-9 “Porque por gracia sois salvos por medio de la fe;  y esto no de vosotros,  pues es don de Dios; no por obras,  para que nadie se gloríe”</a:t>
            </a:r>
          </a:p>
          <a:p>
            <a:pPr eaLnBrk="1" hangingPunct="1">
              <a:defRPr/>
            </a:pPr>
            <a:endParaRPr lang="es-ES_tradnl" sz="2800" b="1" smtClean="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srcRect/>
          <a:stretch>
            <a:fillRect/>
          </a:stretch>
        </p:blipFill>
        <p:spPr bwMode="auto">
          <a:xfrm>
            <a:off x="179388" y="566738"/>
            <a:ext cx="7632700" cy="6291262"/>
          </a:xfrm>
          <a:prstGeom prst="rect">
            <a:avLst/>
          </a:prstGeom>
          <a:noFill/>
          <a:ln w="9525">
            <a:noFill/>
            <a:miter lim="800000"/>
            <a:headEnd/>
            <a:tailEnd/>
          </a:ln>
        </p:spPr>
      </p:pic>
      <p:sp>
        <p:nvSpPr>
          <p:cNvPr id="2" name="1 Título"/>
          <p:cNvSpPr>
            <a:spLocks noGrp="1"/>
          </p:cNvSpPr>
          <p:nvPr>
            <p:ph type="title"/>
          </p:nvPr>
        </p:nvSpPr>
        <p:spPr>
          <a:xfrm>
            <a:off x="468313" y="404813"/>
            <a:ext cx="8229600" cy="1143000"/>
          </a:xfrm>
        </p:spPr>
        <p:txBody>
          <a:bodyPr>
            <a:normAutofit fontScale="90000"/>
          </a:bodyPr>
          <a:lstStyle/>
          <a:p>
            <a:pPr marL="742950" indent="-742950" eaLnBrk="1" hangingPunct="1">
              <a:buFont typeface="Calibri" pitchFamily="34" charset="0"/>
              <a:buAutoNum type="alphaUcPeriod" startAt="4"/>
              <a:defRPr/>
            </a:pPr>
            <a:r>
              <a:rPr lang="en-US" sz="4000" smtClean="0"/>
              <a:t>Dejar que Dios le guíe con pasos de sabiduría</a:t>
            </a:r>
            <a:r>
              <a:rPr lang="es-ES_tradnl" sz="4000" smtClean="0"/>
              <a:t/>
            </a:r>
            <a:br>
              <a:rPr lang="es-ES_tradnl" sz="4000" smtClean="0"/>
            </a:br>
            <a:endParaRPr lang="es-ES_tradnl" sz="40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r>
              <a:rPr lang="es-SV" b="1" smtClean="0"/>
              <a:t>Dios les bendiga</a:t>
            </a:r>
            <a:endParaRPr lang="en-US" b="1" smtClean="0"/>
          </a:p>
        </p:txBody>
      </p:sp>
      <p:sp>
        <p:nvSpPr>
          <p:cNvPr id="41986" name="Rectangle 3"/>
          <p:cNvSpPr>
            <a:spLocks noGrp="1"/>
          </p:cNvSpPr>
          <p:nvPr>
            <p:ph type="body" idx="1"/>
          </p:nvPr>
        </p:nvSpPr>
        <p:spPr/>
        <p:txBody>
          <a:bodyPr/>
          <a:lstStyle/>
          <a:p>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srcRect/>
          <a:stretch>
            <a:fillRect/>
          </a:stretch>
        </p:blipFill>
        <p:spPr bwMode="auto">
          <a:xfrm>
            <a:off x="4324350" y="1412875"/>
            <a:ext cx="4819650" cy="5445125"/>
          </a:xfrm>
          <a:prstGeom prst="rect">
            <a:avLst/>
          </a:prstGeom>
          <a:noFill/>
          <a:ln w="9525">
            <a:noFill/>
            <a:miter lim="800000"/>
            <a:headEnd/>
            <a:tailEnd/>
          </a:ln>
        </p:spPr>
      </p:pic>
      <p:sp>
        <p:nvSpPr>
          <p:cNvPr id="3" name="2 Marcador de contenido"/>
          <p:cNvSpPr>
            <a:spLocks noGrp="1"/>
          </p:cNvSpPr>
          <p:nvPr>
            <p:ph idx="1"/>
          </p:nvPr>
        </p:nvSpPr>
        <p:spPr>
          <a:xfrm>
            <a:off x="250825" y="1052513"/>
            <a:ext cx="6049963" cy="4525962"/>
          </a:xfrm>
        </p:spPr>
        <p:txBody>
          <a:bodyPr rtlCol="0">
            <a:noAutofit/>
          </a:bodyPr>
          <a:lstStyle/>
          <a:p>
            <a:pPr marL="514350" indent="-514350" eaLnBrk="1" fontAlgn="auto" hangingPunct="1">
              <a:spcAft>
                <a:spcPts val="0"/>
              </a:spcAft>
              <a:buFont typeface="+mj-lt"/>
              <a:buAutoNum type="alphaUcPeriod" startAt="2"/>
              <a:defRPr/>
            </a:pPr>
            <a:r>
              <a:rPr lang="es-SV" sz="4000" b="1" dirty="0" smtClean="0">
                <a:solidFill>
                  <a:schemeClr val="accent1">
                    <a:lumMod val="50000"/>
                  </a:schemeClr>
                </a:solidFill>
              </a:rPr>
              <a:t>Dejarse controlar por sus pasiones </a:t>
            </a:r>
          </a:p>
          <a:p>
            <a:pPr marL="514350" indent="-514350" eaLnBrk="1" fontAlgn="auto" hangingPunct="1">
              <a:spcAft>
                <a:spcPts val="0"/>
              </a:spcAft>
              <a:buFont typeface="+mj-lt"/>
              <a:buAutoNum type="alphaUcPeriod" startAt="2"/>
              <a:defRPr/>
            </a:pPr>
            <a:r>
              <a:rPr lang="es-SV" sz="4000" b="1" dirty="0" smtClean="0">
                <a:solidFill>
                  <a:schemeClr val="accent1">
                    <a:lumMod val="50000"/>
                  </a:schemeClr>
                </a:solidFill>
              </a:rPr>
              <a:t>Permitir que los demás controlen su pensamiento</a:t>
            </a:r>
          </a:p>
          <a:p>
            <a:pPr marL="514350" indent="-514350" eaLnBrk="1" fontAlgn="auto" hangingPunct="1">
              <a:spcAft>
                <a:spcPts val="0"/>
              </a:spcAft>
              <a:buFont typeface="+mj-lt"/>
              <a:buAutoNum type="alphaUcPeriod" startAt="2"/>
              <a:defRPr/>
            </a:pPr>
            <a:r>
              <a:rPr lang="es-SV" sz="4000" b="1" dirty="0" smtClean="0">
                <a:solidFill>
                  <a:schemeClr val="accent1">
                    <a:lumMod val="50000"/>
                  </a:schemeClr>
                </a:solidFill>
              </a:rPr>
              <a:t>No rectificar en el camino</a:t>
            </a:r>
          </a:p>
          <a:p>
            <a:pPr eaLnBrk="1" fontAlgn="auto" hangingPunct="1">
              <a:spcAft>
                <a:spcPts val="0"/>
              </a:spcAft>
              <a:buFont typeface="Arial" pitchFamily="34" charset="0"/>
              <a:buChar char="•"/>
              <a:defRPr/>
            </a:pPr>
            <a:endParaRPr lang="es-SV" sz="4000"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endParaRPr lang="en-US" smtClean="0"/>
          </a:p>
        </p:txBody>
      </p:sp>
      <p:sp>
        <p:nvSpPr>
          <p:cNvPr id="43010" name="Rectangle 3"/>
          <p:cNvSpPr>
            <a:spLocks noGrp="1"/>
          </p:cNvSpPr>
          <p:nvPr>
            <p:ph type="body" idx="1"/>
          </p:nvPr>
        </p:nvSpPr>
        <p:spPr/>
        <p:txBody>
          <a:bodyPr/>
          <a:lstStyle/>
          <a:p>
            <a:pPr algn="ctr" eaLnBrk="1" hangingPunct="1">
              <a:lnSpc>
                <a:spcPct val="80000"/>
              </a:lnSpc>
              <a:spcBef>
                <a:spcPct val="0"/>
              </a:spcBef>
              <a:buFontTx/>
              <a:buNone/>
            </a:pPr>
            <a:r>
              <a:rPr lang="es-ES_tradnl" sz="2400" smtClean="0"/>
              <a:t>“Para que digas a los presos:  Salid;  y a los que están en tinieblas:  Mostraos.  En los caminos serán apacentados,  y en todas las alturas tendrán sus pastos.   No tendrán hambre ni sed,  ni el calor ni el sol los afligirá;  porque el que tiene de ello“Para que digas a los presos:  Salid;  y a los que están en tinieblas:  Mostraos.  En los caminos serán apacentados,  y en todas las alturas tendrán sus pastos.   No tendrán hambre ni sed,  ni el calor ni el sol los afligirá;  porque el que tiene de ellos misericordia los guiará,  y los conducirá a manantiales de aguas.  Y convertiré en camino todos mis montes,  y mis calzadas serán levantadas” </a:t>
            </a:r>
          </a:p>
          <a:p>
            <a:pPr algn="ctr" eaLnBrk="1" hangingPunct="1">
              <a:lnSpc>
                <a:spcPct val="80000"/>
              </a:lnSpc>
              <a:spcBef>
                <a:spcPct val="0"/>
              </a:spcBef>
              <a:buFontTx/>
              <a:buNone/>
            </a:pPr>
            <a:r>
              <a:rPr lang="es-ES_tradnl" sz="2400" smtClean="0"/>
              <a:t>s misericordia los guiará,  y los conducirá a manantiales de aguas.  Y convertiré en camino todos mis montes,  y mis calzadas serán levantadas” </a:t>
            </a:r>
          </a:p>
          <a:p>
            <a:pPr>
              <a:lnSpc>
                <a:spcPct val="80000"/>
              </a:lnSpc>
            </a:pPr>
            <a:endParaRPr lang="en-US" sz="24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176" t="2462" r="1963" b="3988"/>
          <a:stretch>
            <a:fillRect/>
          </a:stretch>
        </p:blipFill>
        <p:spPr bwMode="auto">
          <a:xfrm>
            <a:off x="0" y="3789040"/>
            <a:ext cx="9144000" cy="3068960"/>
          </a:xfrm>
          <a:prstGeom prst="rect">
            <a:avLst/>
          </a:prstGeom>
          <a:ln>
            <a:noFill/>
          </a:ln>
          <a:effectLst>
            <a:softEdge rad="112500"/>
          </a:effectLst>
        </p:spPr>
      </p:pic>
      <p:sp>
        <p:nvSpPr>
          <p:cNvPr id="16386" name="1 Título"/>
          <p:cNvSpPr>
            <a:spLocks noGrp="1"/>
          </p:cNvSpPr>
          <p:nvPr>
            <p:ph type="title"/>
          </p:nvPr>
        </p:nvSpPr>
        <p:spPr>
          <a:xfrm>
            <a:off x="0" y="274638"/>
            <a:ext cx="9036050" cy="1143000"/>
          </a:xfrm>
        </p:spPr>
        <p:txBody>
          <a:bodyPr/>
          <a:lstStyle/>
          <a:p>
            <a:pPr marL="742950" indent="-742950" eaLnBrk="1" hangingPunct="1">
              <a:buFont typeface="Calibri" pitchFamily="34" charset="0"/>
              <a:buAutoNum type="alphaUcPeriod" startAt="5"/>
            </a:pPr>
            <a:r>
              <a:rPr lang="es-SV" sz="4800" b="1" smtClean="0"/>
              <a:t>No tener la dirección de Dios</a:t>
            </a:r>
            <a:br>
              <a:rPr lang="es-SV" sz="4800" b="1" smtClean="0"/>
            </a:br>
            <a:endParaRPr lang="es-SV" sz="4800" b="1" smtClean="0"/>
          </a:p>
        </p:txBody>
      </p:sp>
      <p:sp>
        <p:nvSpPr>
          <p:cNvPr id="3" name="2 Marcador de contenido"/>
          <p:cNvSpPr>
            <a:spLocks noGrp="1"/>
          </p:cNvSpPr>
          <p:nvPr>
            <p:ph idx="1"/>
          </p:nvPr>
        </p:nvSpPr>
        <p:spPr>
          <a:xfrm>
            <a:off x="539750" y="981075"/>
            <a:ext cx="8604250" cy="4525963"/>
          </a:xfrm>
        </p:spPr>
        <p:txBody>
          <a:bodyPr/>
          <a:lstStyle/>
          <a:p>
            <a:pPr eaLnBrk="1" hangingPunct="1">
              <a:buFont typeface="Arial" charset="0"/>
              <a:buNone/>
            </a:pPr>
            <a:r>
              <a:rPr lang="es-SV" b="1" smtClean="0"/>
              <a:t>Ej. El fracaso del imperio de Wall Street</a:t>
            </a:r>
          </a:p>
          <a:p>
            <a:pPr lvl="1" eaLnBrk="1" hangingPunct="1">
              <a:buFont typeface="Arial" charset="0"/>
              <a:buNone/>
            </a:pPr>
            <a:r>
              <a:rPr lang="es-SV" smtClean="0"/>
              <a:t>-</a:t>
            </a:r>
            <a:r>
              <a:rPr lang="es-SV" b="1" smtClean="0"/>
              <a:t>Fundamentar sus actividades en la avaricia (ídolo)</a:t>
            </a:r>
          </a:p>
          <a:p>
            <a:pPr lvl="1" eaLnBrk="1" hangingPunct="1">
              <a:buFont typeface="Arial" charset="0"/>
              <a:buNone/>
            </a:pPr>
            <a:r>
              <a:rPr lang="es-SV" b="1" smtClean="0"/>
              <a:t>-Desarrollar las estrategias en base al engaño</a:t>
            </a:r>
          </a:p>
          <a:p>
            <a:pPr lvl="1" eaLnBrk="1" hangingPunct="1">
              <a:buFont typeface="Arial" charset="0"/>
              <a:buNone/>
            </a:pPr>
            <a:r>
              <a:rPr lang="es-SV" b="1" smtClean="0"/>
              <a:t>-Buscar el beneficio de pocos y no de la mayoría</a:t>
            </a:r>
          </a:p>
          <a:p>
            <a:pPr lvl="1" eaLnBrk="1" hangingPunct="1">
              <a:buFont typeface="Arial" charset="0"/>
              <a:buNone/>
            </a:pPr>
            <a:r>
              <a:rPr lang="es-SV" b="1" smtClean="0"/>
              <a:t>-El amor al dinero sobre el amor al prójimo</a:t>
            </a:r>
          </a:p>
          <a:p>
            <a:pPr eaLnBrk="1" hangingPunct="1"/>
            <a:endParaRPr lang="es-SV"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620713"/>
            <a:ext cx="8229600" cy="1143000"/>
          </a:xfrm>
        </p:spPr>
        <p:txBody>
          <a:bodyPr rtlCol="0">
            <a:normAutofit fontScale="90000"/>
          </a:bodyPr>
          <a:lstStyle/>
          <a:p>
            <a:pPr eaLnBrk="1" fontAlgn="auto" hangingPunct="1">
              <a:spcAft>
                <a:spcPts val="0"/>
              </a:spcAft>
              <a:defRPr/>
            </a:pPr>
            <a:r>
              <a:rPr lang="es-SV" b="1" dirty="0" smtClean="0"/>
              <a:t>III- LA CLAVE DEL  LIDERAZGO EMPRESARIAL DE EXITO</a:t>
            </a:r>
            <a:br>
              <a:rPr lang="es-SV" b="1" dirty="0" smtClean="0"/>
            </a:br>
            <a:endParaRPr lang="es-SV" b="1" dirty="0"/>
          </a:p>
        </p:txBody>
      </p:sp>
      <p:pic>
        <p:nvPicPr>
          <p:cNvPr id="17410" name="Picture 2"/>
          <p:cNvPicPr>
            <a:picLocks noChangeAspect="1" noChangeArrowheads="1"/>
          </p:cNvPicPr>
          <p:nvPr/>
        </p:nvPicPr>
        <p:blipFill>
          <a:blip r:embed="rId2"/>
          <a:srcRect/>
          <a:stretch>
            <a:fillRect/>
          </a:stretch>
        </p:blipFill>
        <p:spPr bwMode="auto">
          <a:xfrm>
            <a:off x="323850" y="2419350"/>
            <a:ext cx="8569325" cy="443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algn="l" eaLnBrk="1" fontAlgn="auto" hangingPunct="1">
              <a:spcAft>
                <a:spcPts val="0"/>
              </a:spcAft>
              <a:defRPr/>
            </a:pPr>
            <a:r>
              <a:rPr lang="es-SV" dirty="0" smtClean="0"/>
              <a:t>A- Estar bajo autoridad </a:t>
            </a:r>
            <a:br>
              <a:rPr lang="es-SV" dirty="0" smtClean="0"/>
            </a:br>
            <a:endParaRPr lang="es-SV" dirty="0"/>
          </a:p>
        </p:txBody>
      </p:sp>
      <p:sp>
        <p:nvSpPr>
          <p:cNvPr id="3" name="2 Marcador de contenido"/>
          <p:cNvSpPr>
            <a:spLocks noGrp="1"/>
          </p:cNvSpPr>
          <p:nvPr>
            <p:ph idx="1"/>
          </p:nvPr>
        </p:nvSpPr>
        <p:spPr>
          <a:xfrm>
            <a:off x="971550" y="1600200"/>
            <a:ext cx="7715250" cy="4525963"/>
          </a:xfrm>
        </p:spPr>
        <p:txBody>
          <a:bodyPr rtlCol="0">
            <a:normAutofit/>
          </a:bodyPr>
          <a:lstStyle/>
          <a:p>
            <a:pPr marL="514350" indent="-514350" eaLnBrk="1" fontAlgn="auto" hangingPunct="1">
              <a:spcAft>
                <a:spcPts val="0"/>
              </a:spcAft>
              <a:buFont typeface="+mj-lt"/>
              <a:buAutoNum type="arabicPeriod"/>
              <a:defRPr/>
            </a:pPr>
            <a:r>
              <a:rPr lang="es-SV" dirty="0" smtClean="0"/>
              <a:t>La crisis de la autosuficiencia en el liderazgo</a:t>
            </a:r>
          </a:p>
          <a:p>
            <a:pPr eaLnBrk="1" fontAlgn="auto" hangingPunct="1">
              <a:spcAft>
                <a:spcPts val="0"/>
              </a:spcAft>
              <a:buFont typeface="Arial" pitchFamily="34" charset="0"/>
              <a:buChar char="•"/>
              <a:defRPr/>
            </a:pPr>
            <a:endParaRPr lang="es-SV" dirty="0"/>
          </a:p>
        </p:txBody>
      </p:sp>
      <p:pic>
        <p:nvPicPr>
          <p:cNvPr id="18435" name="Picture 2"/>
          <p:cNvPicPr>
            <a:picLocks noChangeAspect="1" noChangeArrowheads="1"/>
          </p:cNvPicPr>
          <p:nvPr/>
        </p:nvPicPr>
        <p:blipFill>
          <a:blip r:embed="rId2"/>
          <a:srcRect/>
          <a:stretch>
            <a:fillRect/>
          </a:stretch>
        </p:blipFill>
        <p:spPr bwMode="auto">
          <a:xfrm>
            <a:off x="2987675" y="2636838"/>
            <a:ext cx="5329238" cy="3995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box(in)">
                                      <p:cBhvr>
                                        <p:cTn id="12"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srcRect/>
          <a:stretch>
            <a:fillRect/>
          </a:stretch>
        </p:blipFill>
        <p:spPr bwMode="auto">
          <a:xfrm>
            <a:off x="0" y="1095375"/>
            <a:ext cx="4500563" cy="5670550"/>
          </a:xfrm>
          <a:prstGeom prst="rect">
            <a:avLst/>
          </a:prstGeom>
          <a:noFill/>
          <a:ln w="9525">
            <a:noFill/>
            <a:miter lim="800000"/>
            <a:headEnd/>
            <a:tailEnd/>
          </a:ln>
        </p:spPr>
      </p:pic>
      <p:sp>
        <p:nvSpPr>
          <p:cNvPr id="2" name="1 Título"/>
          <p:cNvSpPr>
            <a:spLocks noGrp="1"/>
          </p:cNvSpPr>
          <p:nvPr>
            <p:ph type="title"/>
          </p:nvPr>
        </p:nvSpPr>
        <p:spPr>
          <a:xfrm>
            <a:off x="468313" y="476250"/>
            <a:ext cx="8229600" cy="1143000"/>
          </a:xfrm>
        </p:spPr>
        <p:txBody>
          <a:bodyPr>
            <a:normAutofit fontScale="90000"/>
          </a:bodyPr>
          <a:lstStyle/>
          <a:p>
            <a:pPr eaLnBrk="1" hangingPunct="1">
              <a:defRPr/>
            </a:pPr>
            <a:r>
              <a:rPr lang="es-SV" sz="4000" b="1" smtClean="0"/>
              <a:t>2- Las ventajas de estar bajo </a:t>
            </a:r>
            <a:r>
              <a:rPr lang="es-SV" sz="3200" b="1" smtClean="0"/>
              <a:t>autoridad          Pr. 20:18; 15:22</a:t>
            </a:r>
            <a:r>
              <a:rPr lang="es-SV" sz="3200" smtClean="0"/>
              <a:t/>
            </a:r>
            <a:br>
              <a:rPr lang="es-SV" sz="3200" smtClean="0"/>
            </a:br>
            <a:endParaRPr lang="es-SV" sz="3200" smtClean="0"/>
          </a:p>
        </p:txBody>
      </p:sp>
      <p:sp>
        <p:nvSpPr>
          <p:cNvPr id="3" name="2 Marcador de contenido"/>
          <p:cNvSpPr>
            <a:spLocks noGrp="1"/>
          </p:cNvSpPr>
          <p:nvPr>
            <p:ph idx="1"/>
          </p:nvPr>
        </p:nvSpPr>
        <p:spPr>
          <a:xfrm>
            <a:off x="4356100" y="1773238"/>
            <a:ext cx="4268788" cy="4525962"/>
          </a:xfrm>
        </p:spPr>
        <p:txBody>
          <a:bodyPr/>
          <a:lstStyle/>
          <a:p>
            <a:pPr eaLnBrk="1" hangingPunct="1">
              <a:lnSpc>
                <a:spcPct val="80000"/>
              </a:lnSpc>
            </a:pPr>
            <a:r>
              <a:rPr lang="es-SV" sz="3000" smtClean="0">
                <a:solidFill>
                  <a:srgbClr val="984807"/>
                </a:solidFill>
              </a:rPr>
              <a:t>Pr. 20:18  “</a:t>
            </a:r>
            <a:r>
              <a:rPr lang="es-SV" sz="3000" i="1" smtClean="0">
                <a:solidFill>
                  <a:srgbClr val="984807"/>
                </a:solidFill>
              </a:rPr>
              <a:t>Los pensamientos con el consejo se ordenan;  Y con dirección sabia se hace la guerra”. </a:t>
            </a:r>
          </a:p>
          <a:p>
            <a:pPr eaLnBrk="1" hangingPunct="1">
              <a:lnSpc>
                <a:spcPct val="80000"/>
              </a:lnSpc>
            </a:pPr>
            <a:r>
              <a:rPr lang="es-SV" sz="3000" smtClean="0">
                <a:solidFill>
                  <a:srgbClr val="984807"/>
                </a:solidFill>
              </a:rPr>
              <a:t>Pr. 15:22  “</a:t>
            </a:r>
            <a:r>
              <a:rPr lang="es-SV" sz="3000" i="1" smtClean="0">
                <a:solidFill>
                  <a:srgbClr val="984807"/>
                </a:solidFill>
              </a:rPr>
              <a:t>Los pensamientos son frustrados donde no hay consejo;  Mas en la multitud de consejeros se afirman”. </a:t>
            </a:r>
          </a:p>
          <a:p>
            <a:pPr eaLnBrk="1" hangingPunct="1">
              <a:lnSpc>
                <a:spcPct val="80000"/>
              </a:lnSpc>
            </a:pPr>
            <a:endParaRPr lang="es-SV" sz="3000" i="1" smtClean="0"/>
          </a:p>
          <a:p>
            <a:pPr eaLnBrk="1" hangingPunct="1">
              <a:lnSpc>
                <a:spcPct val="80000"/>
              </a:lnSpc>
            </a:pPr>
            <a:endParaRPr lang="es-SV" sz="3000" smtClean="0"/>
          </a:p>
        </p:txBody>
      </p:sp>
      <p:sp>
        <p:nvSpPr>
          <p:cNvPr id="5" name="4 Rectángulo"/>
          <p:cNvSpPr/>
          <p:nvPr/>
        </p:nvSpPr>
        <p:spPr>
          <a:xfrm>
            <a:off x="3419475" y="2997200"/>
            <a:ext cx="576263" cy="3095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0" y="1095375"/>
            <a:ext cx="4500563" cy="5670550"/>
          </a:xfrm>
          <a:prstGeom prst="rect">
            <a:avLst/>
          </a:prstGeom>
          <a:noFill/>
          <a:ln w="9525">
            <a:noFill/>
            <a:miter lim="800000"/>
            <a:headEnd/>
            <a:tailEnd/>
          </a:ln>
        </p:spPr>
      </p:pic>
      <p:sp>
        <p:nvSpPr>
          <p:cNvPr id="2" name="1 Título"/>
          <p:cNvSpPr>
            <a:spLocks noGrp="1"/>
          </p:cNvSpPr>
          <p:nvPr>
            <p:ph type="title"/>
          </p:nvPr>
        </p:nvSpPr>
        <p:spPr>
          <a:xfrm>
            <a:off x="323850" y="476250"/>
            <a:ext cx="8569325" cy="1143000"/>
          </a:xfrm>
        </p:spPr>
        <p:txBody>
          <a:bodyPr rtlCol="0">
            <a:normAutofit fontScale="90000"/>
          </a:bodyPr>
          <a:lstStyle/>
          <a:p>
            <a:pPr eaLnBrk="1" fontAlgn="auto" hangingPunct="1">
              <a:spcAft>
                <a:spcPts val="0"/>
              </a:spcAft>
              <a:defRPr/>
            </a:pPr>
            <a:r>
              <a:rPr lang="es-SV" b="1" dirty="0" smtClean="0"/>
              <a:t>2- Las ventajas de estar bajo autoridad          </a:t>
            </a:r>
            <a:r>
              <a:rPr lang="es-SV" sz="3600" b="1" dirty="0" smtClean="0"/>
              <a:t>Pro. 20:18; 15:22</a:t>
            </a:r>
            <a:r>
              <a:rPr lang="es-SV" sz="3600" dirty="0" smtClean="0"/>
              <a:t/>
            </a:r>
            <a:br>
              <a:rPr lang="es-SV" sz="3600" dirty="0" smtClean="0"/>
            </a:br>
            <a:endParaRPr lang="es-SV" sz="3600" dirty="0"/>
          </a:p>
        </p:txBody>
      </p:sp>
      <p:sp>
        <p:nvSpPr>
          <p:cNvPr id="3" name="2 Marcador de contenido"/>
          <p:cNvSpPr>
            <a:spLocks noGrp="1"/>
          </p:cNvSpPr>
          <p:nvPr>
            <p:ph idx="1"/>
          </p:nvPr>
        </p:nvSpPr>
        <p:spPr>
          <a:xfrm>
            <a:off x="4356100" y="1773238"/>
            <a:ext cx="4608513" cy="4751387"/>
          </a:xfrm>
        </p:spPr>
        <p:txBody>
          <a:bodyPr/>
          <a:lstStyle/>
          <a:p>
            <a:pPr marL="514350" indent="-514350" eaLnBrk="1" hangingPunct="1">
              <a:lnSpc>
                <a:spcPct val="80000"/>
              </a:lnSpc>
              <a:buFont typeface="Calibri" pitchFamily="34" charset="0"/>
              <a:buAutoNum type="alphaLcPeriod"/>
            </a:pPr>
            <a:r>
              <a:rPr lang="es-SV" sz="2700" b="1" smtClean="0">
                <a:solidFill>
                  <a:srgbClr val="009999"/>
                </a:solidFill>
              </a:rPr>
              <a:t>Vitaliza el nivel de responsabilidad</a:t>
            </a:r>
          </a:p>
          <a:p>
            <a:pPr marL="514350" indent="-514350" eaLnBrk="1" hangingPunct="1">
              <a:lnSpc>
                <a:spcPct val="80000"/>
              </a:lnSpc>
              <a:buFont typeface="Calibri" pitchFamily="34" charset="0"/>
              <a:buAutoNum type="alphaLcPeriod"/>
            </a:pPr>
            <a:r>
              <a:rPr lang="es-SV" sz="2700" b="1" smtClean="0">
                <a:solidFill>
                  <a:srgbClr val="009999"/>
                </a:solidFill>
              </a:rPr>
              <a:t>Toma una posición de siervo y no de señor, en su liderazgo</a:t>
            </a:r>
          </a:p>
          <a:p>
            <a:pPr marL="514350" indent="-514350" eaLnBrk="1" hangingPunct="1">
              <a:lnSpc>
                <a:spcPct val="80000"/>
              </a:lnSpc>
              <a:buFont typeface="Calibri" pitchFamily="34" charset="0"/>
              <a:buAutoNum type="alphaLcPeriod"/>
            </a:pPr>
            <a:r>
              <a:rPr lang="es-SV" sz="2700" b="1" smtClean="0">
                <a:solidFill>
                  <a:srgbClr val="009999"/>
                </a:solidFill>
              </a:rPr>
              <a:t>No entra en angustia porque no está solo en su liderazgo</a:t>
            </a:r>
          </a:p>
          <a:p>
            <a:pPr marL="514350" indent="-514350" eaLnBrk="1" hangingPunct="1">
              <a:lnSpc>
                <a:spcPct val="80000"/>
              </a:lnSpc>
              <a:buFont typeface="Calibri" pitchFamily="34" charset="0"/>
              <a:buAutoNum type="alphaLcPeriod"/>
            </a:pPr>
            <a:r>
              <a:rPr lang="es-SV" sz="2700" b="1" smtClean="0">
                <a:solidFill>
                  <a:srgbClr val="009999"/>
                </a:solidFill>
              </a:rPr>
              <a:t>La creatividad e innovación y diligencia es el capital de trabajo</a:t>
            </a:r>
          </a:p>
          <a:p>
            <a:pPr marL="514350" indent="-514350" eaLnBrk="1" hangingPunct="1">
              <a:lnSpc>
                <a:spcPct val="80000"/>
              </a:lnSpc>
              <a:buFont typeface="Calibri" pitchFamily="34" charset="0"/>
              <a:buAutoNum type="alphaLcPeriod"/>
            </a:pPr>
            <a:r>
              <a:rPr lang="es-SV" sz="2700" b="1" smtClean="0">
                <a:solidFill>
                  <a:srgbClr val="009999"/>
                </a:solidFill>
              </a:rPr>
              <a:t>Desarrolla equipos de trabajo competitivos</a:t>
            </a:r>
          </a:p>
          <a:p>
            <a:pPr marL="514350" indent="-514350" eaLnBrk="1" hangingPunct="1">
              <a:lnSpc>
                <a:spcPct val="80000"/>
              </a:lnSpc>
            </a:pPr>
            <a:endParaRPr lang="es-SV" sz="2700" smtClean="0"/>
          </a:p>
        </p:txBody>
      </p:sp>
      <p:sp>
        <p:nvSpPr>
          <p:cNvPr id="5" name="4 Rectángulo"/>
          <p:cNvSpPr/>
          <p:nvPr/>
        </p:nvSpPr>
        <p:spPr>
          <a:xfrm>
            <a:off x="3419475" y="2997200"/>
            <a:ext cx="576263" cy="3095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p:cNvPicPr>
            <a:picLocks noChangeAspect="1" noChangeArrowheads="1"/>
          </p:cNvPicPr>
          <p:nvPr/>
        </p:nvPicPr>
        <p:blipFill>
          <a:blip r:embed="rId2"/>
          <a:srcRect/>
          <a:stretch>
            <a:fillRect/>
          </a:stretch>
        </p:blipFill>
        <p:spPr bwMode="auto">
          <a:xfrm>
            <a:off x="900113" y="3213100"/>
            <a:ext cx="7704137" cy="3644900"/>
          </a:xfrm>
          <a:prstGeom prst="rect">
            <a:avLst/>
          </a:prstGeom>
          <a:noFill/>
          <a:ln w="9525">
            <a:noFill/>
            <a:miter lim="800000"/>
            <a:headEnd/>
            <a:tailEnd/>
          </a:ln>
        </p:spPr>
      </p:pic>
      <p:sp>
        <p:nvSpPr>
          <p:cNvPr id="2" name="1 Título"/>
          <p:cNvSpPr>
            <a:spLocks noGrp="1"/>
          </p:cNvSpPr>
          <p:nvPr>
            <p:ph type="title"/>
          </p:nvPr>
        </p:nvSpPr>
        <p:spPr>
          <a:xfrm>
            <a:off x="468313" y="404813"/>
            <a:ext cx="8229600" cy="1143000"/>
          </a:xfrm>
        </p:spPr>
        <p:txBody>
          <a:bodyPr>
            <a:normAutofit fontScale="90000"/>
          </a:bodyPr>
          <a:lstStyle/>
          <a:p>
            <a:pPr marL="742950" indent="-742950" eaLnBrk="1" hangingPunct="1">
              <a:buFont typeface="Calibri" pitchFamily="34" charset="0"/>
              <a:buAutoNum type="alphaUcPeriod" startAt="2"/>
              <a:defRPr/>
            </a:pPr>
            <a:r>
              <a:rPr lang="es-SV" sz="4000" smtClean="0"/>
              <a:t>No dejarse controlar por sus instintos    Col. 3:5</a:t>
            </a:r>
            <a:br>
              <a:rPr lang="es-SV" sz="4000" smtClean="0"/>
            </a:br>
            <a:endParaRPr lang="es-SV" sz="4000" smtClean="0"/>
          </a:p>
        </p:txBody>
      </p:sp>
      <p:sp>
        <p:nvSpPr>
          <p:cNvPr id="3" name="2 Marcador de contenido"/>
          <p:cNvSpPr>
            <a:spLocks noGrp="1"/>
          </p:cNvSpPr>
          <p:nvPr>
            <p:ph idx="1"/>
          </p:nvPr>
        </p:nvSpPr>
        <p:spPr>
          <a:xfrm>
            <a:off x="183828" y="1584325"/>
            <a:ext cx="8363272" cy="4525963"/>
          </a:xfrm>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buFont typeface="Arial" pitchFamily="34" charset="0"/>
              <a:buChar char="•"/>
              <a:defRPr/>
            </a:pPr>
            <a:r>
              <a:rPr lang="es-SV"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“Haced morir,  pues,  lo terrenal en vosotros:  fornicación,  impureza,  pasiones desordenadas,  malos deseos y avaricia,  que es idolatría” </a:t>
            </a:r>
          </a:p>
          <a:p>
            <a:pPr eaLnBrk="1" fontAlgn="auto" hangingPunct="1">
              <a:spcAft>
                <a:spcPts val="0"/>
              </a:spcAft>
              <a:buFont typeface="Arial" pitchFamily="34" charset="0"/>
              <a:buChar char="•"/>
              <a:defRPr/>
            </a:pPr>
            <a:endParaRPr lang="es-SV"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1095</Words>
  <Application>Microsoft Office PowerPoint</Application>
  <PresentationFormat>Presentación en pantalla (4:3)</PresentationFormat>
  <Paragraphs>76</Paragraphs>
  <Slides>30</Slides>
  <Notes>0</Notes>
  <HiddenSlides>0</HiddenSlides>
  <MMClips>0</MMClips>
  <ScaleCrop>false</ScaleCrop>
  <HeadingPairs>
    <vt:vector size="6" baseType="variant">
      <vt:variant>
        <vt:lpstr>Fuentes usadas</vt:lpstr>
      </vt:variant>
      <vt:variant>
        <vt:i4>3</vt:i4>
      </vt:variant>
      <vt:variant>
        <vt:lpstr>Plantilla de diseño</vt:lpstr>
      </vt:variant>
      <vt:variant>
        <vt:i4>1</vt:i4>
      </vt:variant>
      <vt:variant>
        <vt:lpstr>Títulos de diapositiva</vt:lpstr>
      </vt:variant>
      <vt:variant>
        <vt:i4>30</vt:i4>
      </vt:variant>
    </vt:vector>
  </HeadingPairs>
  <TitlesOfParts>
    <vt:vector size="34" baseType="lpstr">
      <vt:lpstr>Arial</vt:lpstr>
      <vt:lpstr>Calibri</vt:lpstr>
      <vt:lpstr>Albertus MT</vt:lpstr>
      <vt:lpstr>Tema de Office</vt:lpstr>
      <vt:lpstr>Diapositiva 1</vt:lpstr>
      <vt:lpstr>I- LA CLAVE DEL FRACASO DEL LIDERAZGO EMPRESARIAL </vt:lpstr>
      <vt:lpstr>Diapositiva 3</vt:lpstr>
      <vt:lpstr>No tener la dirección de Dios </vt:lpstr>
      <vt:lpstr>III- LA CLAVE DEL  LIDERAZGO EMPRESARIAL DE EXITO </vt:lpstr>
      <vt:lpstr>A- Estar bajo autoridad  </vt:lpstr>
      <vt:lpstr>2- Las ventajas de estar bajo autoridad          Pr. 20:18; 15:22 </vt:lpstr>
      <vt:lpstr>2- Las ventajas de estar bajo autoridad          Pro. 20:18; 15:22 </vt:lpstr>
      <vt:lpstr>No dejarse controlar por sus instintos    Col. 3:5 </vt:lpstr>
      <vt:lpstr>No dejarse controlar por sus instintos    Col. 3:5 </vt:lpstr>
      <vt:lpstr>Ser un siervo  de los demás y establecer en toda la estructura este principio            </vt:lpstr>
      <vt:lpstr>Ser un siervo  de los demás y establecer en toda la estructura este principio</vt:lpstr>
      <vt:lpstr>Diapositiva 13</vt:lpstr>
      <vt:lpstr>Diapositiva 14</vt:lpstr>
      <vt:lpstr>Capacitar al equipo intrinsicamente </vt:lpstr>
      <vt:lpstr>Diapositiva 16</vt:lpstr>
      <vt:lpstr>Diapositiva 17</vt:lpstr>
      <vt:lpstr>Al reconocer que los errores del pasado han sentenciado su presente </vt:lpstr>
      <vt:lpstr>Diapositiva 19</vt:lpstr>
      <vt:lpstr>3- Por la inseguridad de su futuro personal    </vt:lpstr>
      <vt:lpstr>Al aceptar la ayuda de una renovación trascendente    </vt:lpstr>
      <vt:lpstr>Al dar un paso de fe en la transacción Divina </vt:lpstr>
      <vt:lpstr>a- Perdón de todos los pecados   </vt:lpstr>
      <vt:lpstr>b- El otorgamiento de un estado de inocencia delante de Dios  2 Co. 5:21          (conciencia esclarecida) </vt:lpstr>
      <vt:lpstr>Diapositiva 25</vt:lpstr>
      <vt:lpstr>Al reconocer nuestra necesidad y arrepentimiento   Hch.3:19 </vt:lpstr>
      <vt:lpstr>Por la fe en la Gracia de Dios                           Ro. 5:1 -2; Ef. 2:8- 9 </vt:lpstr>
      <vt:lpstr>Dejar que Dios le guíe con pasos de sabiduría </vt:lpstr>
      <vt:lpstr>Dios les bendiga</vt:lpstr>
      <vt:lpstr>Diapositiva 30</vt:lpstr>
    </vt:vector>
  </TitlesOfParts>
  <Company>Windows 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CLAVE DEL LIDERAZGO EMPRESARIAL </dc:title>
  <dc:creator>WinuE</dc:creator>
  <cp:lastModifiedBy>eXPerience</cp:lastModifiedBy>
  <cp:revision>35</cp:revision>
  <dcterms:created xsi:type="dcterms:W3CDTF">2011-02-16T14:57:01Z</dcterms:created>
  <dcterms:modified xsi:type="dcterms:W3CDTF">2011-02-18T12:40:59Z</dcterms:modified>
</cp:coreProperties>
</file>