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6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3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FC0B-B148-4708-A83D-1D55FD9A20D4}" type="datetimeFigureOut">
              <a:rPr lang="es-MX" smtClean="0"/>
              <a:pPr/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01EA3-2AB3-4037-9FC7-6091034F1D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 FUNDAMENTO DE LA VISION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SUEÑO DE UN HOMBRE: ES LA VISION EN EL FUTURO: NORMALMENTE: </a:t>
            </a:r>
            <a:r>
              <a:rPr lang="es-MX" u="sng" dirty="0" smtClean="0"/>
              <a:t>TENER BIENES</a:t>
            </a:r>
          </a:p>
          <a:p>
            <a:endParaRPr lang="es-MX" dirty="0"/>
          </a:p>
        </p:txBody>
      </p:sp>
      <p:pic>
        <p:nvPicPr>
          <p:cNvPr id="1026" name="Picture 2" descr="http://farm3.static.flickr.com/2618/3882272046_bc88b52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2857496"/>
            <a:ext cx="518823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INNOVACION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229600" cy="4525963"/>
          </a:xfrm>
        </p:spPr>
        <p:txBody>
          <a:bodyPr/>
          <a:lstStyle/>
          <a:p>
            <a:r>
              <a:rPr lang="es-MX" u="sng" dirty="0" smtClean="0">
                <a:solidFill>
                  <a:srgbClr val="FFC000"/>
                </a:solidFill>
              </a:rPr>
              <a:t>PONERSE AL DIA </a:t>
            </a:r>
            <a:endParaRPr lang="es-MX" u="sng" dirty="0">
              <a:solidFill>
                <a:srgbClr val="FFC000"/>
              </a:solidFill>
            </a:endParaRPr>
          </a:p>
        </p:txBody>
      </p:sp>
      <p:pic>
        <p:nvPicPr>
          <p:cNvPr id="24578" name="Picture 2" descr="http://camarotic.es/wp-content/uploads/Innov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1275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acerdenuevo.org/wp-content/uploads/2009/05/apostoles_j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929718" cy="656334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s-MX" dirty="0" smtClean="0"/>
              <a:t>EL NUEVO LIDERAZGO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ESTARA BASADO EN LOS VALORES, TANTO MATERIALES COMO ESPIRITUALES.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LOS VALORES DETERMINAN LA CONDUCTA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LOS VALORES NOS AYUDAN A REALIZAR UN MEJOR SERVICIO. </a:t>
            </a:r>
            <a:r>
              <a:rPr lang="es-MX" sz="3300" dirty="0" smtClean="0">
                <a:solidFill>
                  <a:schemeClr val="bg1"/>
                </a:solidFill>
              </a:rPr>
              <a:t>Mas Jesús, llamándolos, les dijo: Sabéis que los que son tenidos por gobernantes de las naciones se enseñorean de ellas, y sus grandes ejercen sobre ellas potestad.﻿</a:t>
            </a:r>
            <a:r>
              <a:rPr lang="es-MX" sz="3300" baseline="30000" dirty="0" smtClean="0">
                <a:solidFill>
                  <a:schemeClr val="bg1"/>
                </a:solidFill>
              </a:rPr>
              <a:t> 43</a:t>
            </a:r>
            <a:r>
              <a:rPr lang="es-MX" sz="3300" dirty="0" smtClean="0">
                <a:solidFill>
                  <a:schemeClr val="bg1"/>
                </a:solidFill>
              </a:rPr>
              <a:t>﻿Pero no será así entre vosotros,﻿</a:t>
            </a:r>
            <a:r>
              <a:rPr lang="es-MX" sz="3300" i="1" baseline="30000" dirty="0">
                <a:solidFill>
                  <a:schemeClr val="bg1"/>
                </a:solidFill>
              </a:rPr>
              <a:t> </a:t>
            </a:r>
            <a:r>
              <a:rPr lang="es-MX" sz="3300" dirty="0" smtClean="0">
                <a:solidFill>
                  <a:schemeClr val="bg1"/>
                </a:solidFill>
              </a:rPr>
              <a:t>sino que el que quiera hacerse grande entre vosotros será vuestro servidor,﻿</a:t>
            </a:r>
            <a:r>
              <a:rPr lang="es-MX" sz="3300" baseline="30000" dirty="0" smtClean="0">
                <a:solidFill>
                  <a:schemeClr val="bg1"/>
                </a:solidFill>
              </a:rPr>
              <a:t> </a:t>
            </a:r>
            <a:r>
              <a:rPr lang="es-MX" sz="3300" dirty="0" smtClean="0">
                <a:solidFill>
                  <a:schemeClr val="bg1"/>
                </a:solidFill>
              </a:rPr>
              <a:t>y el que de vosotros quiera ser el primero, será siervo de todos.﻿</a:t>
            </a:r>
            <a:r>
              <a:rPr lang="es-MX" sz="3300" i="1" baseline="30000" dirty="0">
                <a:solidFill>
                  <a:schemeClr val="bg1"/>
                </a:solidFill>
              </a:rPr>
              <a:t> </a:t>
            </a:r>
            <a:r>
              <a:rPr lang="es-MX" sz="3300" dirty="0" smtClean="0">
                <a:solidFill>
                  <a:schemeClr val="bg1"/>
                </a:solidFill>
              </a:rPr>
              <a:t>﻿Porque el Hijo del Hombre no vino para ser servido, sino para servir, y para dar su vida en rescate por muchos. MARCOS 10:45</a:t>
            </a:r>
          </a:p>
          <a:p>
            <a:endParaRPr lang="es-MX" dirty="0" smtClean="0">
              <a:solidFill>
                <a:srgbClr val="FFFF00"/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VALOR DE UNA VISION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29222"/>
          </a:xfrm>
        </p:spPr>
        <p:txBody>
          <a:bodyPr/>
          <a:lstStyle/>
          <a:p>
            <a:r>
              <a:rPr lang="es-MX" dirty="0" smtClean="0"/>
              <a:t>VALOR MATERIAL: ENFOQUE QUE EL EMPRESARIO DEL FUTURO MEDIBLE, QUE ES IMPORTANTE PARA LA PLANIFICACION ESTRATEGICA.</a:t>
            </a:r>
          </a:p>
          <a:p>
            <a:r>
              <a:rPr lang="es-MX" dirty="0" smtClean="0"/>
              <a:t>VALOR ESPIRITUAL: ES LA HUMILDAD CON QUE SE ENUNCIA LA VISION. NO ES NECESARIO LA SOBERVIA, PARA HACER GRANDE UNA VISION.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LOS VALORES COMO PILARES DE LA VISION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TRABAJO</a:t>
            </a:r>
          </a:p>
          <a:p>
            <a:endParaRPr lang="es-MX" dirty="0" smtClean="0"/>
          </a:p>
          <a:p>
            <a:r>
              <a:rPr lang="es-MX" dirty="0" smtClean="0"/>
              <a:t>LA DILIGENCIA</a:t>
            </a:r>
          </a:p>
          <a:p>
            <a:endParaRPr lang="es-MX" dirty="0" smtClean="0"/>
          </a:p>
          <a:p>
            <a:r>
              <a:rPr lang="es-MX" dirty="0" smtClean="0"/>
              <a:t>LA DIGNIDAD</a:t>
            </a:r>
          </a:p>
          <a:p>
            <a:endParaRPr lang="es-MX" dirty="0" smtClean="0"/>
          </a:p>
          <a:p>
            <a:r>
              <a:rPr lang="es-MX" dirty="0" smtClean="0"/>
              <a:t>LA BONDAD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nudospeques.net/images/recursos_infantiles/laminascolorear/dia_del_trabajo/16_mecanic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4237" y="1142984"/>
            <a:ext cx="3719763" cy="454818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C000"/>
                </a:solidFill>
              </a:rPr>
              <a:t>EL TRABAJO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“EL TRABAJO NOS DA ALGO MAS QUE  EL</a:t>
            </a:r>
          </a:p>
          <a:p>
            <a:r>
              <a:rPr lang="es-MX" dirty="0" smtClean="0">
                <a:solidFill>
                  <a:srgbClr val="FFC000"/>
                </a:solidFill>
              </a:rPr>
              <a:t>SUSTENTO” ,HENRRY FORD.</a:t>
            </a:r>
          </a:p>
          <a:p>
            <a:endParaRPr lang="es-MX" dirty="0" smtClean="0">
              <a:solidFill>
                <a:srgbClr val="FFC000"/>
              </a:solidFill>
            </a:endParaRPr>
          </a:p>
          <a:p>
            <a:r>
              <a:rPr lang="es-MX" dirty="0" smtClean="0">
                <a:solidFill>
                  <a:srgbClr val="FF0000"/>
                </a:solidFill>
              </a:rPr>
              <a:t>EL QUE NO TRABAJA QUE NO COMA DICE LA BIBLIA.2ª TESALONICENSES 3:10</a:t>
            </a:r>
          </a:p>
          <a:p>
            <a:endParaRPr lang="es-MX" dirty="0" smtClean="0">
              <a:solidFill>
                <a:srgbClr val="FFC000"/>
              </a:solidFill>
            </a:endParaRPr>
          </a:p>
          <a:p>
            <a:r>
              <a:rPr lang="es-MX" dirty="0" smtClean="0">
                <a:solidFill>
                  <a:srgbClr val="FFC000"/>
                </a:solidFill>
              </a:rPr>
              <a:t>“EL DIA NO LE PARECE LARGO AL QUE </a:t>
            </a:r>
            <a:r>
              <a:rPr lang="es-MX" dirty="0" smtClean="0">
                <a:solidFill>
                  <a:srgbClr val="FFC000"/>
                </a:solidFill>
              </a:rPr>
              <a:t>TRABAJA</a:t>
            </a:r>
            <a:r>
              <a:rPr lang="es-MX" dirty="0" smtClean="0">
                <a:solidFill>
                  <a:srgbClr val="FFC000"/>
                </a:solidFill>
              </a:rPr>
              <a:t>”</a:t>
            </a:r>
          </a:p>
          <a:p>
            <a:pPr>
              <a:buNone/>
            </a:pPr>
            <a:r>
              <a:rPr lang="es-MX" dirty="0" smtClean="0">
                <a:solidFill>
                  <a:srgbClr val="FFC000"/>
                </a:solidFill>
              </a:rPr>
              <a:t>     SENECA</a:t>
            </a:r>
            <a:endParaRPr lang="es-MX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ntegraldeestructuras.com/img/contenido/2.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4357696" cy="621962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FF00"/>
                </a:solidFill>
              </a:rPr>
              <a:t>DILIGENCIA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CUIDADO EN EJECUTAR UNA COSA,HACERLO CON PRONTITUD Y ESMERO.</a:t>
            </a:r>
          </a:p>
          <a:p>
            <a:endParaRPr lang="es-MX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PROVERBIOS 12:27 “El indolente ni aun asará lo que ha cazado; Pero haber precioso del hombre es la diligencia.</a:t>
            </a:r>
          </a:p>
          <a:p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PROVERBIOS 10:4La mano negligente empobrece; Mas la mano de los diligentes enriquece.</a:t>
            </a:r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428652"/>
            <a:ext cx="8229600" cy="1417638"/>
          </a:xfrm>
        </p:spPr>
        <p:txBody>
          <a:bodyPr/>
          <a:lstStyle/>
          <a:p>
            <a:r>
              <a:rPr lang="es-MX" dirty="0" smtClean="0"/>
              <a:t>DIGNIDAD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857232"/>
            <a:ext cx="8229600" cy="5786478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DECORO DE LAS PERSONAS EN LA MANERA DE COMPORTARSE, ES LA EXELENCIA DE UNA PERSONA.</a:t>
            </a:r>
          </a:p>
          <a:p>
            <a:endParaRPr lang="es-MX" dirty="0"/>
          </a:p>
          <a:p>
            <a:r>
              <a:rPr lang="es-MX" sz="3400" dirty="0" smtClean="0"/>
              <a:t>EFESIOS 4:1﻿Yo pues, preso en el Señor, os ruego que andéis como </a:t>
            </a:r>
            <a:r>
              <a:rPr lang="es-MX" sz="3400" u="sng" dirty="0" smtClean="0">
                <a:solidFill>
                  <a:srgbClr val="00B0F0"/>
                </a:solidFill>
              </a:rPr>
              <a:t>es digno </a:t>
            </a:r>
            <a:r>
              <a:rPr lang="es-MX" sz="3400" dirty="0" smtClean="0"/>
              <a:t>de la vocación con que fuisteis llamados,﻿</a:t>
            </a:r>
            <a:r>
              <a:rPr lang="es-MX" sz="3400" baseline="30000" dirty="0" smtClean="0"/>
              <a:t> 2</a:t>
            </a:r>
            <a:r>
              <a:rPr lang="es-MX" sz="3400" dirty="0" smtClean="0"/>
              <a:t>﻿con toda </a:t>
            </a:r>
            <a:r>
              <a:rPr lang="es-MX" sz="3400" u="sng" dirty="0" smtClean="0">
                <a:solidFill>
                  <a:srgbClr val="00B0F0"/>
                </a:solidFill>
              </a:rPr>
              <a:t>humildad y mansedumbre, soportándoos con paciencia los unos a los otros en amor,﻿﻿﻿</a:t>
            </a:r>
            <a:r>
              <a:rPr lang="es-MX" sz="3400" u="sng" baseline="30000" dirty="0" smtClean="0">
                <a:solidFill>
                  <a:srgbClr val="00B0F0"/>
                </a:solidFill>
              </a:rPr>
              <a:t> 3</a:t>
            </a:r>
            <a:r>
              <a:rPr lang="es-MX" sz="3400" u="sng" dirty="0" smtClean="0">
                <a:solidFill>
                  <a:srgbClr val="00B0F0"/>
                </a:solidFill>
              </a:rPr>
              <a:t>﻿solícitos en guardar la unidad del Espíritu en el vínculo de la paz;﻿</a:t>
            </a:r>
            <a:r>
              <a:rPr lang="es-MX" sz="3400" u="sng" baseline="30000" dirty="0" smtClean="0">
                <a:solidFill>
                  <a:srgbClr val="00B0F0"/>
                </a:solidFill>
              </a:rPr>
              <a:t> 4</a:t>
            </a:r>
            <a:r>
              <a:rPr lang="es-MX" sz="3400" u="sng" dirty="0" smtClean="0">
                <a:solidFill>
                  <a:srgbClr val="00B0F0"/>
                </a:solidFill>
              </a:rPr>
              <a:t>﻿un cuerpo, y un Espíritu,</a:t>
            </a:r>
            <a:r>
              <a:rPr lang="es-MX" sz="3400" dirty="0" smtClean="0"/>
              <a:t> como fuisteis también llamados en una misma esperanza de vuestra vocación;﻿</a:t>
            </a:r>
            <a:r>
              <a:rPr lang="es-MX" sz="3400" baseline="30000" dirty="0" smtClean="0"/>
              <a:t> 5</a:t>
            </a:r>
            <a:r>
              <a:rPr lang="es-MX" sz="3400" dirty="0" smtClean="0"/>
              <a:t>﻿un Señor, una fe, un bautismo,﻿</a:t>
            </a:r>
            <a:r>
              <a:rPr lang="es-MX" sz="3400" baseline="30000" dirty="0" smtClean="0"/>
              <a:t> 6</a:t>
            </a:r>
            <a:r>
              <a:rPr lang="es-MX" sz="3400" dirty="0" smtClean="0"/>
              <a:t>﻿un Dios y Padre de todos, el cual es sobre todos, y por todos, y en todos.﻿</a:t>
            </a:r>
            <a:r>
              <a:rPr lang="es-MX" sz="3400" baseline="30000" dirty="0" smtClean="0"/>
              <a:t> 7</a:t>
            </a:r>
            <a:r>
              <a:rPr lang="es-MX" sz="3400" dirty="0" smtClean="0"/>
              <a:t>﻿Pero a cada uno de nosotros fue dada la gracia conforme a la medida del don de Cristo.﻿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ÉXITO DE UN EMPRESARIO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JESUCRISTO DIJO:</a:t>
            </a:r>
          </a:p>
          <a:p>
            <a:pPr>
              <a:buNone/>
            </a:pPr>
            <a:r>
              <a:rPr lang="es-MX" dirty="0"/>
              <a:t> </a:t>
            </a:r>
            <a:r>
              <a:rPr lang="es-MX" dirty="0" smtClean="0"/>
              <a:t>   MATEO 16:26</a:t>
            </a:r>
          </a:p>
          <a:p>
            <a:pPr>
              <a:buNone/>
            </a:pPr>
            <a:r>
              <a:rPr lang="es-MX" dirty="0" smtClean="0"/>
              <a:t>    “Porque ¿qué aprovechará al hombre, si ganare todo el mundo, y perdiere su alma? ¿O qué recompensa dará el hombre por su alma”. </a:t>
            </a:r>
          </a:p>
          <a:p>
            <a:pPr>
              <a:buNone/>
            </a:pPr>
            <a:r>
              <a:rPr lang="es-MX" dirty="0" smtClean="0"/>
              <a:t>DIOS TE QUIERE BENDECIR:</a:t>
            </a:r>
          </a:p>
          <a:p>
            <a:pPr>
              <a:buNone/>
            </a:pPr>
            <a:r>
              <a:rPr lang="es-MX" dirty="0" smtClean="0"/>
              <a:t>Pero es necesario que recibas a su hijo Jesucristo, para que los valores estén de continuo contigo.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erias.ojodigital.com/albums/userpics/10002/pano0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1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La verdad Ultima del éxito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de todo hombre</a:t>
            </a:r>
            <a:br>
              <a:rPr lang="es-MX" dirty="0" smtClean="0">
                <a:solidFill>
                  <a:srgbClr val="FFFF00"/>
                </a:solidFill>
              </a:rPr>
            </a:b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786058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bg1"/>
              </a:solidFill>
            </a:endParaRPr>
          </a:p>
          <a:p>
            <a:r>
              <a:rPr lang="es-MX" sz="3600" dirty="0" smtClean="0">
                <a:solidFill>
                  <a:srgbClr val="FFFF00"/>
                </a:solidFill>
              </a:rPr>
              <a:t>JUAN 14:6 Jesús le dijo: Yo soy el </a:t>
            </a:r>
            <a:r>
              <a:rPr lang="es-MX" sz="3600" u="sng" dirty="0" smtClean="0">
                <a:solidFill>
                  <a:srgbClr val="FFFF00"/>
                </a:solidFill>
              </a:rPr>
              <a:t>camino</a:t>
            </a:r>
            <a:r>
              <a:rPr lang="es-MX" sz="3600" dirty="0" smtClean="0">
                <a:solidFill>
                  <a:srgbClr val="FFFF00"/>
                </a:solidFill>
              </a:rPr>
              <a:t>, y </a:t>
            </a:r>
            <a:r>
              <a:rPr lang="es-MX" sz="3600" u="sng" dirty="0" smtClean="0">
                <a:solidFill>
                  <a:srgbClr val="FFFF00"/>
                </a:solidFill>
              </a:rPr>
              <a:t>la verdad</a:t>
            </a:r>
            <a:r>
              <a:rPr lang="es-MX" sz="3600" dirty="0" smtClean="0">
                <a:solidFill>
                  <a:srgbClr val="FFFF00"/>
                </a:solidFill>
              </a:rPr>
              <a:t>, y </a:t>
            </a:r>
            <a:r>
              <a:rPr lang="es-MX" sz="3600" u="sng" dirty="0" smtClean="0">
                <a:solidFill>
                  <a:srgbClr val="FFFF00"/>
                </a:solidFill>
              </a:rPr>
              <a:t>la vida</a:t>
            </a:r>
            <a:r>
              <a:rPr lang="es-MX" sz="3600" dirty="0" smtClean="0">
                <a:solidFill>
                  <a:srgbClr val="FFFF00"/>
                </a:solidFill>
              </a:rPr>
              <a:t>; nadie viene al Padre, sino por mí. </a:t>
            </a:r>
          </a:p>
          <a:p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s-MX" dirty="0" smtClean="0"/>
              <a:t>EL SUEÑO DE DIOS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4525963"/>
          </a:xfrm>
        </p:spPr>
        <p:txBody>
          <a:bodyPr/>
          <a:lstStyle/>
          <a:p>
            <a:r>
              <a:rPr lang="es-MX" dirty="0" smtClean="0"/>
              <a:t>DARLE AL HOMBRE BIENES ETERNOS:</a:t>
            </a:r>
          </a:p>
          <a:p>
            <a:r>
              <a:rPr lang="es-MX" dirty="0" smtClean="0"/>
              <a:t>Mas buscad primeramente el Reino de Dios y su justicia y todas estas cosas os serán añadidas. Mateo 6:33</a:t>
            </a:r>
            <a:endParaRPr lang="es-MX" dirty="0"/>
          </a:p>
        </p:txBody>
      </p:sp>
      <p:pic>
        <p:nvPicPr>
          <p:cNvPr id="15362" name="Picture 2" descr="http://www.jlgimenez.es/Literatura/poemas/agui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71438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steban-torres.com/wp-content/uploads/2009/04/vision-de-futu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29618" cy="54768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PRIMERO LA VISION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es-MX" dirty="0" smtClean="0">
                <a:solidFill>
                  <a:srgbClr val="FFC000"/>
                </a:solidFill>
              </a:rPr>
              <a:t>LA VISION SIEMPRE VIENE DE DIOS Y NOSOTROS, DEBEMOS CONFIAR QUE DIOS ES BUENO Y EN SU MISERICORDIA,EL NOS HACE TENER UNA VISION, PERO NUESTRA RESPONSABILIDAD ES OCUPAR ADECUADAMENTE ESA VISION</a:t>
            </a:r>
            <a:endParaRPr lang="es-MX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incodias.com/recorte.php/20090825cdscdseco_5/XLCOH635/Ies/Destacar_pruebas_seleccion_mision_vez_imposi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46" cy="492922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accent6"/>
                </a:solidFill>
              </a:rPr>
              <a:t>SEGUNDO PUNTO: LA MISION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r>
              <a:rPr lang="es-MX" dirty="0" smtClean="0"/>
              <a:t>LA MISION ANUNCIA EXACTAMENTE LA DIRECCION POR LA QUE SE AVANZA, Y NOS LLEVA A FORMULAR UNA PREGUNTA:</a:t>
            </a:r>
          </a:p>
          <a:p>
            <a:r>
              <a:rPr lang="es-MX" dirty="0" smtClean="0"/>
              <a:t>¿Cómo NOS PROPONEMOS TRIUNFAR EN ESTE NEGOCIO?</a:t>
            </a:r>
          </a:p>
          <a:p>
            <a:r>
              <a:rPr lang="es-MX" dirty="0" smtClean="0"/>
              <a:t>ESTO REQUIERE TOMAR DECISIONES RESPECTO A PERSONAS, INVERSIONES Y OTROS RECURSOS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alimpalem.com/1/asidiras/userfiles/DIOS_DEL_IMPOSI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443914" cy="1143000"/>
          </a:xfrm>
        </p:spPr>
        <p:txBody>
          <a:bodyPr>
            <a:normAutofit fontScale="90000"/>
          </a:bodyPr>
          <a:lstStyle/>
          <a:p>
            <a:r>
              <a:rPr lang="es-MX" sz="4000" dirty="0" smtClean="0">
                <a:solidFill>
                  <a:srgbClr val="FFC000"/>
                </a:solidFill>
              </a:rPr>
              <a:t>VERDADERO FUNDAMENTO DE UNA VISION</a:t>
            </a:r>
            <a:endParaRPr lang="es-MX" sz="40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514353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.</a:t>
            </a:r>
          </a:p>
          <a:p>
            <a:r>
              <a:rPr lang="es-MX" dirty="0" smtClean="0">
                <a:solidFill>
                  <a:srgbClr val="FFFF00"/>
                </a:solidFill>
              </a:rPr>
              <a:t>EN GENESIS 41:35-36, LA BIBLIA DICE:Y junten toda la provisión de estos buenos años que vienen, y recojan el trigo bajo la mano de Faraón para mantenimiento de las ciudades; y guárdenlo.﻿</a:t>
            </a:r>
            <a:r>
              <a:rPr lang="es-MX" baseline="30000" dirty="0" smtClean="0">
                <a:solidFill>
                  <a:srgbClr val="FFFF00"/>
                </a:solidFill>
              </a:rPr>
              <a:t> </a:t>
            </a:r>
            <a:r>
              <a:rPr lang="es-MX" dirty="0" smtClean="0">
                <a:solidFill>
                  <a:srgbClr val="FFFF00"/>
                </a:solidFill>
              </a:rPr>
              <a:t>Y esté aquella provisión en depósito para el país, para los siete años de hambre que habrá en la tierra de Egipto; y el país no perecerá de hambre.</a:t>
            </a:r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71546"/>
            <a:ext cx="6043626" cy="1143000"/>
          </a:xfrm>
        </p:spPr>
        <p:txBody>
          <a:bodyPr/>
          <a:lstStyle/>
          <a:p>
            <a:r>
              <a:rPr lang="es-MX" dirty="0" smtClean="0"/>
              <a:t>DIOS ES AMOR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928934"/>
            <a:ext cx="8229600" cy="4525963"/>
          </a:xfrm>
        </p:spPr>
        <p:txBody>
          <a:bodyPr/>
          <a:lstStyle/>
          <a:p>
            <a:r>
              <a:rPr lang="es-MX" dirty="0" smtClean="0"/>
              <a:t>EN JUAN 3:16 LA BIBLIA DICE:﻿Porque de tal manera amó Dios al mundo, que ha dado a su Hijo unigénito, para que todo aquel que en </a:t>
            </a:r>
            <a:r>
              <a:rPr lang="es-MX" dirty="0" smtClean="0"/>
              <a:t>El </a:t>
            </a:r>
            <a:r>
              <a:rPr lang="es-MX" dirty="0" smtClean="0"/>
              <a:t>cree, no se pierda, mas tenga vida eterna.﻿</a:t>
            </a:r>
            <a:r>
              <a:rPr lang="es-MX" baseline="30000" dirty="0" smtClean="0"/>
              <a:t> </a:t>
            </a:r>
            <a:endParaRPr lang="es-MX" dirty="0" smtClean="0"/>
          </a:p>
          <a:p>
            <a:r>
              <a:rPr lang="es-MX" dirty="0" smtClean="0"/>
              <a:t>Romanos 5:8: “Pero Dios demuestra su amor por nosotros en esto: en que cuando todavía éramos pecadores, Cristo murió por nosotros”. </a:t>
            </a:r>
            <a:endParaRPr lang="es-MX" dirty="0"/>
          </a:p>
        </p:txBody>
      </p:sp>
      <p:pic>
        <p:nvPicPr>
          <p:cNvPr id="16386" name="Picture 2" descr="diosmio3h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8"/>
            <a:ext cx="198460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mdtours.com.ar/crist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56"/>
            <a:ext cx="8572560" cy="607225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LA MUESTRA DEL AMOR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4525963"/>
          </a:xfrm>
        </p:spPr>
        <p:txBody>
          <a:bodyPr/>
          <a:lstStyle/>
          <a:p>
            <a:r>
              <a:rPr lang="es-MX" sz="3600" dirty="0" smtClean="0">
                <a:solidFill>
                  <a:srgbClr val="00B0F0"/>
                </a:solidFill>
              </a:rPr>
              <a:t>Romanos 5:8: “Pero Dios demuestra su amor por nosotros en esto: en que cuando todavía éramos pecadores, Cristo murió por nosotros</a:t>
            </a:r>
            <a:r>
              <a:rPr lang="es-MX" dirty="0" smtClean="0"/>
              <a:t>”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IMPORTANCIA DE MANTENERSE EN LA VISION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CONCECUENCIAS DE CAMBIAR DE VISION:</a:t>
            </a:r>
          </a:p>
          <a:p>
            <a:r>
              <a:rPr lang="es-MX" dirty="0" smtClean="0"/>
              <a:t>“SE CONVIERTE EN UN  APRENDIZ DE TODO Y MAESTRO DE NADA”</a:t>
            </a:r>
          </a:p>
          <a:p>
            <a:r>
              <a:rPr lang="es-MX" dirty="0" smtClean="0"/>
              <a:t>MALAS INVERSIONES</a:t>
            </a:r>
          </a:p>
          <a:p>
            <a:r>
              <a:rPr lang="es-MX" dirty="0" smtClean="0"/>
              <a:t>DESCONTROL FINANCIERO</a:t>
            </a:r>
          </a:p>
          <a:p>
            <a:r>
              <a:rPr lang="es-MX" dirty="0" smtClean="0"/>
              <a:t>SE GASTA EL DINERO DE TODOS</a:t>
            </a:r>
          </a:p>
          <a:p>
            <a:r>
              <a:rPr lang="es-MX" dirty="0" smtClean="0"/>
              <a:t>CREYENDO EN MUCHAS FILOSOFIAS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s-MX" dirty="0" smtClean="0"/>
              <a:t>LA BIBLIA NOS DICE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4525963"/>
          </a:xfrm>
        </p:spPr>
        <p:txBody>
          <a:bodyPr/>
          <a:lstStyle/>
          <a:p>
            <a:r>
              <a:rPr lang="es-MX" dirty="0" smtClean="0"/>
              <a:t>SANTIAGO 1:8</a:t>
            </a:r>
          </a:p>
          <a:p>
            <a:r>
              <a:rPr lang="es-MX" dirty="0" smtClean="0"/>
              <a:t>El hombre de doble ánimo es inconstante en todos sus caminos.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22530" name="Picture 2" descr="http://euro.mediotiempo.com/media/2009/03/20/corona-con-buen-animo-para-medirse-al-at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7150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610</Words>
  <Application>Microsoft Office PowerPoint</Application>
  <PresentationFormat>Presentación en pantalla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 FUNDAMENTO DE LA VISION</vt:lpstr>
      <vt:lpstr>EL SUEÑO DE DIOS</vt:lpstr>
      <vt:lpstr>PRIMERO LA VISION</vt:lpstr>
      <vt:lpstr>SEGUNDO PUNTO: LA MISION</vt:lpstr>
      <vt:lpstr>VERDADERO FUNDAMENTO DE UNA VISION</vt:lpstr>
      <vt:lpstr>DIOS ES AMOR</vt:lpstr>
      <vt:lpstr>LA MUESTRA DEL AMOR</vt:lpstr>
      <vt:lpstr>IMPORTANCIA DE MANTENERSE EN LA VISION</vt:lpstr>
      <vt:lpstr>LA BIBLIA NOS DICE</vt:lpstr>
      <vt:lpstr>INNOVACION</vt:lpstr>
      <vt:lpstr>EL NUEVO LIDERAZGO</vt:lpstr>
      <vt:lpstr>EL VALOR DE UNA VISION</vt:lpstr>
      <vt:lpstr>LOS VALORES COMO PILARES DE LA VISION</vt:lpstr>
      <vt:lpstr>EL TRABAJO</vt:lpstr>
      <vt:lpstr>DILIGENCIA</vt:lpstr>
      <vt:lpstr>DIGNIDAD</vt:lpstr>
      <vt:lpstr>EL ÉXITO DE UN EMPRESARIO</vt:lpstr>
      <vt:lpstr>La verdad Ultima del éxito de todo hombre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FUNDAMENTO DE LA VISION</dc:title>
  <dc:creator>Roberto Montoya</dc:creator>
  <cp:lastModifiedBy>Roberto Montoya</cp:lastModifiedBy>
  <cp:revision>11</cp:revision>
  <dcterms:created xsi:type="dcterms:W3CDTF">2009-10-30T01:54:44Z</dcterms:created>
  <dcterms:modified xsi:type="dcterms:W3CDTF">2009-10-30T15:38:01Z</dcterms:modified>
</cp:coreProperties>
</file>