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72" r:id="rId6"/>
    <p:sldId id="273" r:id="rId7"/>
    <p:sldId id="259" r:id="rId8"/>
    <p:sldId id="274" r:id="rId9"/>
    <p:sldId id="260" r:id="rId10"/>
    <p:sldId id="270" r:id="rId11"/>
    <p:sldId id="271" r:id="rId12"/>
    <p:sldId id="261" r:id="rId13"/>
    <p:sldId id="264" r:id="rId14"/>
    <p:sldId id="265" r:id="rId15"/>
    <p:sldId id="266" r:id="rId16"/>
    <p:sldId id="268" r:id="rId17"/>
    <p:sldId id="267" r:id="rId18"/>
    <p:sldId id="269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2F536B-5D98-447A-BFBB-0CA9BACAA4F2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49011202-1859-4004-BF91-334D1CCCDDAD}">
      <dgm:prSet phldrT="[Texto]" custT="1"/>
      <dgm:spPr/>
      <dgm:t>
        <a:bodyPr/>
        <a:lstStyle/>
        <a:p>
          <a:r>
            <a:rPr lang="es-MX" sz="1600" b="1" dirty="0"/>
            <a:t>Nivel 1</a:t>
          </a:r>
        </a:p>
      </dgm:t>
    </dgm:pt>
    <dgm:pt modelId="{B2C3547E-0537-401F-99E4-68DB3A7C922E}" type="parTrans" cxnId="{46C075E4-6095-478E-BD1A-2A7A7713035D}">
      <dgm:prSet/>
      <dgm:spPr/>
      <dgm:t>
        <a:bodyPr/>
        <a:lstStyle/>
        <a:p>
          <a:endParaRPr lang="es-MX"/>
        </a:p>
      </dgm:t>
    </dgm:pt>
    <dgm:pt modelId="{F0487582-97BB-439B-9672-C3C15E1A647B}" type="sibTrans" cxnId="{46C075E4-6095-478E-BD1A-2A7A7713035D}">
      <dgm:prSet/>
      <dgm:spPr/>
      <dgm:t>
        <a:bodyPr/>
        <a:lstStyle/>
        <a:p>
          <a:endParaRPr lang="es-MX"/>
        </a:p>
      </dgm:t>
    </dgm:pt>
    <dgm:pt modelId="{6BEF63C0-335B-4520-8D74-721C330434A0}">
      <dgm:prSet phldrT="[Texto]" custT="1"/>
      <dgm:spPr/>
      <dgm:t>
        <a:bodyPr/>
        <a:lstStyle/>
        <a:p>
          <a:r>
            <a:rPr lang="es-MX" sz="1600" b="1" dirty="0"/>
            <a:t>Nivel </a:t>
          </a:r>
          <a:r>
            <a:rPr lang="es-MX" sz="1600" b="1" dirty="0" smtClean="0"/>
            <a:t>2-3</a:t>
          </a:r>
          <a:endParaRPr lang="es-MX" sz="1600" b="1" dirty="0"/>
        </a:p>
      </dgm:t>
    </dgm:pt>
    <dgm:pt modelId="{E5EA17E0-D988-483B-BF49-6A3CD22B8D8B}" type="parTrans" cxnId="{A55657EA-1069-4005-8B7D-D27482B03716}">
      <dgm:prSet/>
      <dgm:spPr/>
      <dgm:t>
        <a:bodyPr/>
        <a:lstStyle/>
        <a:p>
          <a:endParaRPr lang="es-MX"/>
        </a:p>
      </dgm:t>
    </dgm:pt>
    <dgm:pt modelId="{E7164B56-7D05-4B4E-95A3-1499D4F04E6D}" type="sibTrans" cxnId="{A55657EA-1069-4005-8B7D-D27482B03716}">
      <dgm:prSet/>
      <dgm:spPr/>
      <dgm:t>
        <a:bodyPr/>
        <a:lstStyle/>
        <a:p>
          <a:endParaRPr lang="es-MX"/>
        </a:p>
      </dgm:t>
    </dgm:pt>
    <dgm:pt modelId="{1D5DF16D-2AE6-4E10-92BB-568DC7830497}">
      <dgm:prSet phldrT="[Texto]" custT="1"/>
      <dgm:spPr/>
      <dgm:t>
        <a:bodyPr/>
        <a:lstStyle/>
        <a:p>
          <a:r>
            <a:rPr lang="es-MX" sz="1600" b="1" dirty="0"/>
            <a:t>Nivel </a:t>
          </a:r>
          <a:r>
            <a:rPr lang="es-MX" sz="1600" b="1" dirty="0" smtClean="0"/>
            <a:t>2-3</a:t>
          </a:r>
          <a:endParaRPr lang="es-MX" sz="1600" b="1" dirty="0"/>
        </a:p>
      </dgm:t>
    </dgm:pt>
    <dgm:pt modelId="{E9F5D8A6-45D7-4255-BB21-A6299E35190B}" type="parTrans" cxnId="{6C2E296F-C45F-4595-B0D4-BF0F33F3ED93}">
      <dgm:prSet/>
      <dgm:spPr/>
      <dgm:t>
        <a:bodyPr/>
        <a:lstStyle/>
        <a:p>
          <a:endParaRPr lang="es-MX"/>
        </a:p>
      </dgm:t>
    </dgm:pt>
    <dgm:pt modelId="{8DA009BD-2ACD-4EDE-A026-0C59F66C4557}" type="sibTrans" cxnId="{6C2E296F-C45F-4595-B0D4-BF0F33F3ED93}">
      <dgm:prSet/>
      <dgm:spPr/>
      <dgm:t>
        <a:bodyPr/>
        <a:lstStyle/>
        <a:p>
          <a:endParaRPr lang="es-MX"/>
        </a:p>
      </dgm:t>
    </dgm:pt>
    <dgm:pt modelId="{ABED3B81-CDC1-4F33-8247-2121073883D8}">
      <dgm:prSet phldrT="[Texto]" custT="1"/>
      <dgm:spPr/>
      <dgm:t>
        <a:bodyPr/>
        <a:lstStyle/>
        <a:p>
          <a:r>
            <a:rPr lang="es-MX" sz="1600" b="1" dirty="0"/>
            <a:t>Nivel </a:t>
          </a:r>
          <a:r>
            <a:rPr lang="es-MX" sz="1600" b="1" dirty="0" smtClean="0"/>
            <a:t>5</a:t>
          </a:r>
          <a:endParaRPr lang="es-MX" sz="1600" b="1" dirty="0"/>
        </a:p>
      </dgm:t>
    </dgm:pt>
    <dgm:pt modelId="{3796B4F9-CD78-47CC-B329-169254212246}" type="parTrans" cxnId="{D74E90EC-9BA1-4959-B84E-B28C9CA611D8}">
      <dgm:prSet/>
      <dgm:spPr/>
      <dgm:t>
        <a:bodyPr/>
        <a:lstStyle/>
        <a:p>
          <a:endParaRPr lang="es-MX"/>
        </a:p>
      </dgm:t>
    </dgm:pt>
    <dgm:pt modelId="{5CE22FA0-31FC-4560-95A6-1AB0AF3CD5F9}" type="sibTrans" cxnId="{D74E90EC-9BA1-4959-B84E-B28C9CA611D8}">
      <dgm:prSet/>
      <dgm:spPr/>
      <dgm:t>
        <a:bodyPr/>
        <a:lstStyle/>
        <a:p>
          <a:endParaRPr lang="es-MX"/>
        </a:p>
      </dgm:t>
    </dgm:pt>
    <dgm:pt modelId="{03BB6C05-7C66-407F-A543-DE9F4621BF24}" type="pres">
      <dgm:prSet presAssocID="{362F536B-5D98-447A-BFBB-0CA9BACAA4F2}" presName="Name0" presStyleCnt="0">
        <dgm:presLayoutVars>
          <dgm:dir/>
          <dgm:animLvl val="lvl"/>
          <dgm:resizeHandles val="exact"/>
        </dgm:presLayoutVars>
      </dgm:prSet>
      <dgm:spPr/>
    </dgm:pt>
    <dgm:pt modelId="{E8ED1343-3EFB-46A0-A197-33A668B5CA9F}" type="pres">
      <dgm:prSet presAssocID="{49011202-1859-4004-BF91-334D1CCCDDAD}" presName="Name8" presStyleCnt="0"/>
      <dgm:spPr/>
    </dgm:pt>
    <dgm:pt modelId="{6174BFE9-7CCE-4254-BFC5-0484DE86C813}" type="pres">
      <dgm:prSet presAssocID="{49011202-1859-4004-BF91-334D1CCCDDAD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828BA6-38AF-487A-928D-628DC6B91BC6}" type="pres">
      <dgm:prSet presAssocID="{49011202-1859-4004-BF91-334D1CCCDD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26A64F-EA05-46CE-8BFD-F8F2298F6FE5}" type="pres">
      <dgm:prSet presAssocID="{6BEF63C0-335B-4520-8D74-721C330434A0}" presName="Name8" presStyleCnt="0"/>
      <dgm:spPr/>
    </dgm:pt>
    <dgm:pt modelId="{DA8DBCE1-62A6-4FC7-B5F0-DDF4E9E304FA}" type="pres">
      <dgm:prSet presAssocID="{6BEF63C0-335B-4520-8D74-721C330434A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FDF377-7553-4FA2-A017-0A72734AC9AE}" type="pres">
      <dgm:prSet presAssocID="{6BEF63C0-335B-4520-8D74-721C330434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34C64E-9820-4760-BEBB-F98B2DA93744}" type="pres">
      <dgm:prSet presAssocID="{1D5DF16D-2AE6-4E10-92BB-568DC7830497}" presName="Name8" presStyleCnt="0"/>
      <dgm:spPr/>
    </dgm:pt>
    <dgm:pt modelId="{7D982CEC-4D5D-44E9-8CF9-175EFB749A10}" type="pres">
      <dgm:prSet presAssocID="{1D5DF16D-2AE6-4E10-92BB-568DC7830497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9CECA4-1E37-44C1-953D-8A8A5B0BA4FE}" type="pres">
      <dgm:prSet presAssocID="{1D5DF16D-2AE6-4E10-92BB-568DC783049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EE42F8-B84A-48A0-A337-8A38A8F73E7F}" type="pres">
      <dgm:prSet presAssocID="{ABED3B81-CDC1-4F33-8247-2121073883D8}" presName="Name8" presStyleCnt="0"/>
      <dgm:spPr/>
    </dgm:pt>
    <dgm:pt modelId="{C109E754-B76F-4B94-B73D-7B06B122CB54}" type="pres">
      <dgm:prSet presAssocID="{ABED3B81-CDC1-4F33-8247-2121073883D8}" presName="level" presStyleLbl="node1" presStyleIdx="3" presStyleCnt="4" custLinFactY="19646" custLinFactNeighborX="276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2E9634-B029-4362-92EE-32FFF1D52A2A}" type="pres">
      <dgm:prSet presAssocID="{ABED3B81-CDC1-4F33-8247-2121073883D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B5A9AA3-36A6-4A1A-900C-71B2767F6C50}" type="presOf" srcId="{1D5DF16D-2AE6-4E10-92BB-568DC7830497}" destId="{E29CECA4-1E37-44C1-953D-8A8A5B0BA4FE}" srcOrd="1" destOrd="0" presId="urn:microsoft.com/office/officeart/2005/8/layout/pyramid1"/>
    <dgm:cxn modelId="{D74E90EC-9BA1-4959-B84E-B28C9CA611D8}" srcId="{362F536B-5D98-447A-BFBB-0CA9BACAA4F2}" destId="{ABED3B81-CDC1-4F33-8247-2121073883D8}" srcOrd="3" destOrd="0" parTransId="{3796B4F9-CD78-47CC-B329-169254212246}" sibTransId="{5CE22FA0-31FC-4560-95A6-1AB0AF3CD5F9}"/>
    <dgm:cxn modelId="{5DD99B1C-9A7E-4FA4-8D29-0B5D56C53FFB}" type="presOf" srcId="{6BEF63C0-335B-4520-8D74-721C330434A0}" destId="{DA8DBCE1-62A6-4FC7-B5F0-DDF4E9E304FA}" srcOrd="0" destOrd="0" presId="urn:microsoft.com/office/officeart/2005/8/layout/pyramid1"/>
    <dgm:cxn modelId="{6C2E296F-C45F-4595-B0D4-BF0F33F3ED93}" srcId="{362F536B-5D98-447A-BFBB-0CA9BACAA4F2}" destId="{1D5DF16D-2AE6-4E10-92BB-568DC7830497}" srcOrd="2" destOrd="0" parTransId="{E9F5D8A6-45D7-4255-BB21-A6299E35190B}" sibTransId="{8DA009BD-2ACD-4EDE-A026-0C59F66C4557}"/>
    <dgm:cxn modelId="{A55657EA-1069-4005-8B7D-D27482B03716}" srcId="{362F536B-5D98-447A-BFBB-0CA9BACAA4F2}" destId="{6BEF63C0-335B-4520-8D74-721C330434A0}" srcOrd="1" destOrd="0" parTransId="{E5EA17E0-D988-483B-BF49-6A3CD22B8D8B}" sibTransId="{E7164B56-7D05-4B4E-95A3-1499D4F04E6D}"/>
    <dgm:cxn modelId="{96FBB67B-8844-44C1-A25E-BAD2CCA4D3C5}" type="presOf" srcId="{ABED3B81-CDC1-4F33-8247-2121073883D8}" destId="{2D2E9634-B029-4362-92EE-32FFF1D52A2A}" srcOrd="1" destOrd="0" presId="urn:microsoft.com/office/officeart/2005/8/layout/pyramid1"/>
    <dgm:cxn modelId="{ADBA019A-E394-44FE-A510-2193A7265E7C}" type="presOf" srcId="{362F536B-5D98-447A-BFBB-0CA9BACAA4F2}" destId="{03BB6C05-7C66-407F-A543-DE9F4621BF24}" srcOrd="0" destOrd="0" presId="urn:microsoft.com/office/officeart/2005/8/layout/pyramid1"/>
    <dgm:cxn modelId="{4BE50DD8-0E40-416F-B545-39F1E4DAA1AC}" type="presOf" srcId="{6BEF63C0-335B-4520-8D74-721C330434A0}" destId="{2BFDF377-7553-4FA2-A017-0A72734AC9AE}" srcOrd="1" destOrd="0" presId="urn:microsoft.com/office/officeart/2005/8/layout/pyramid1"/>
    <dgm:cxn modelId="{F914F96E-E6CB-4B0D-A37D-E39A4BB97086}" type="presOf" srcId="{1D5DF16D-2AE6-4E10-92BB-568DC7830497}" destId="{7D982CEC-4D5D-44E9-8CF9-175EFB749A10}" srcOrd="0" destOrd="0" presId="urn:microsoft.com/office/officeart/2005/8/layout/pyramid1"/>
    <dgm:cxn modelId="{25481799-2155-409F-8E83-65B129198461}" type="presOf" srcId="{ABED3B81-CDC1-4F33-8247-2121073883D8}" destId="{C109E754-B76F-4B94-B73D-7B06B122CB54}" srcOrd="0" destOrd="0" presId="urn:microsoft.com/office/officeart/2005/8/layout/pyramid1"/>
    <dgm:cxn modelId="{C4E841D5-5449-48D5-93AA-354A9492EDE1}" type="presOf" srcId="{49011202-1859-4004-BF91-334D1CCCDDAD}" destId="{6174BFE9-7CCE-4254-BFC5-0484DE86C813}" srcOrd="0" destOrd="0" presId="urn:microsoft.com/office/officeart/2005/8/layout/pyramid1"/>
    <dgm:cxn modelId="{10C1AD5D-17C8-42F3-81CF-05B547820CCF}" type="presOf" srcId="{49011202-1859-4004-BF91-334D1CCCDDAD}" destId="{04828BA6-38AF-487A-928D-628DC6B91BC6}" srcOrd="1" destOrd="0" presId="urn:microsoft.com/office/officeart/2005/8/layout/pyramid1"/>
    <dgm:cxn modelId="{46C075E4-6095-478E-BD1A-2A7A7713035D}" srcId="{362F536B-5D98-447A-BFBB-0CA9BACAA4F2}" destId="{49011202-1859-4004-BF91-334D1CCCDDAD}" srcOrd="0" destOrd="0" parTransId="{B2C3547E-0537-401F-99E4-68DB3A7C922E}" sibTransId="{F0487582-97BB-439B-9672-C3C15E1A647B}"/>
    <dgm:cxn modelId="{7C739693-6299-4AFB-95F3-15941DA9853C}" type="presParOf" srcId="{03BB6C05-7C66-407F-A543-DE9F4621BF24}" destId="{E8ED1343-3EFB-46A0-A197-33A668B5CA9F}" srcOrd="0" destOrd="0" presId="urn:microsoft.com/office/officeart/2005/8/layout/pyramid1"/>
    <dgm:cxn modelId="{7F764A1F-29C2-4F62-9904-8CDE729B2B6E}" type="presParOf" srcId="{E8ED1343-3EFB-46A0-A197-33A668B5CA9F}" destId="{6174BFE9-7CCE-4254-BFC5-0484DE86C813}" srcOrd="0" destOrd="0" presId="urn:microsoft.com/office/officeart/2005/8/layout/pyramid1"/>
    <dgm:cxn modelId="{1B19712E-9D5D-49C1-9FB0-DDA89B396114}" type="presParOf" srcId="{E8ED1343-3EFB-46A0-A197-33A668B5CA9F}" destId="{04828BA6-38AF-487A-928D-628DC6B91BC6}" srcOrd="1" destOrd="0" presId="urn:microsoft.com/office/officeart/2005/8/layout/pyramid1"/>
    <dgm:cxn modelId="{579B7750-BE8C-4907-8C40-2634C0676D9A}" type="presParOf" srcId="{03BB6C05-7C66-407F-A543-DE9F4621BF24}" destId="{A926A64F-EA05-46CE-8BFD-F8F2298F6FE5}" srcOrd="1" destOrd="0" presId="urn:microsoft.com/office/officeart/2005/8/layout/pyramid1"/>
    <dgm:cxn modelId="{C7FF00D0-5DB0-413D-8D90-7069FA1896FB}" type="presParOf" srcId="{A926A64F-EA05-46CE-8BFD-F8F2298F6FE5}" destId="{DA8DBCE1-62A6-4FC7-B5F0-DDF4E9E304FA}" srcOrd="0" destOrd="0" presId="urn:microsoft.com/office/officeart/2005/8/layout/pyramid1"/>
    <dgm:cxn modelId="{0B622D90-73F1-4935-B6E2-2F78F1FC2C48}" type="presParOf" srcId="{A926A64F-EA05-46CE-8BFD-F8F2298F6FE5}" destId="{2BFDF377-7553-4FA2-A017-0A72734AC9AE}" srcOrd="1" destOrd="0" presId="urn:microsoft.com/office/officeart/2005/8/layout/pyramid1"/>
    <dgm:cxn modelId="{6C2C2F98-9EC8-4050-B6FA-D2C8D84CAE5B}" type="presParOf" srcId="{03BB6C05-7C66-407F-A543-DE9F4621BF24}" destId="{E834C64E-9820-4760-BEBB-F98B2DA93744}" srcOrd="2" destOrd="0" presId="urn:microsoft.com/office/officeart/2005/8/layout/pyramid1"/>
    <dgm:cxn modelId="{468D1260-772A-49AB-B705-8297C453512B}" type="presParOf" srcId="{E834C64E-9820-4760-BEBB-F98B2DA93744}" destId="{7D982CEC-4D5D-44E9-8CF9-175EFB749A10}" srcOrd="0" destOrd="0" presId="urn:microsoft.com/office/officeart/2005/8/layout/pyramid1"/>
    <dgm:cxn modelId="{33D47A2E-B3E7-442E-AFC1-70D251F5E009}" type="presParOf" srcId="{E834C64E-9820-4760-BEBB-F98B2DA93744}" destId="{E29CECA4-1E37-44C1-953D-8A8A5B0BA4FE}" srcOrd="1" destOrd="0" presId="urn:microsoft.com/office/officeart/2005/8/layout/pyramid1"/>
    <dgm:cxn modelId="{5C1952FF-EDE3-42EA-B207-7BDC7A9BD6B3}" type="presParOf" srcId="{03BB6C05-7C66-407F-A543-DE9F4621BF24}" destId="{10EE42F8-B84A-48A0-A337-8A38A8F73E7F}" srcOrd="3" destOrd="0" presId="urn:microsoft.com/office/officeart/2005/8/layout/pyramid1"/>
    <dgm:cxn modelId="{158F9A32-0CB6-4179-B472-C176E2AB5A91}" type="presParOf" srcId="{10EE42F8-B84A-48A0-A337-8A38A8F73E7F}" destId="{C109E754-B76F-4B94-B73D-7B06B122CB54}" srcOrd="0" destOrd="0" presId="urn:microsoft.com/office/officeart/2005/8/layout/pyramid1"/>
    <dgm:cxn modelId="{1A824889-6F9A-490F-9598-50C1343E10CA}" type="presParOf" srcId="{10EE42F8-B84A-48A0-A337-8A38A8F73E7F}" destId="{2D2E9634-B029-4362-92EE-32FFF1D52A2A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674806-0C04-444D-B650-FB9ADE8334EA}" type="datetimeFigureOut">
              <a:rPr lang="es-MX" smtClean="0"/>
              <a:pPr/>
              <a:t>28/08/2009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30434B-3C8D-408A-9BA0-4052FEB320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00100" y="571480"/>
            <a:ext cx="7000924" cy="105156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DESARROLLLO DE NEGOCIOS             ALTERNATIVOS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23554" name="Picture 2" descr="http://www.logisticajuridica.com/imas/ww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5715040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JOHN BARREL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PODEMOS REVIVIR EL ESPIRITU INVENTIVO PERMITIENDONOS LA LIBERTAD DE CONSIDERAR LO NO CONVENCIONAL Y SONDEAR LAS POSIBILIDADES DE LO IMPOSIBLE.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               </a:t>
            </a:r>
            <a:r>
              <a:rPr lang="es-MX" sz="3200" dirty="0" err="1" smtClean="0"/>
              <a:t>LaudaMotion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0"/>
            <a:ext cx="8183880" cy="4187952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27650" name="Picture 2" descr="http://updateordie.com/files/2008/03/lau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00042"/>
            <a:ext cx="6672343" cy="5004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3880" cy="105156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 OPORTUNIDADES 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643050"/>
            <a:ext cx="8183880" cy="4187952"/>
          </a:xfrm>
        </p:spPr>
        <p:txBody>
          <a:bodyPr/>
          <a:lstStyle/>
          <a:p>
            <a:r>
              <a:rPr lang="es-MX" u="sng" dirty="0" smtClean="0">
                <a:solidFill>
                  <a:srgbClr val="0070C0"/>
                </a:solidFill>
              </a:rPr>
              <a:t>ALTERNATIVAS DE NEGOCIO</a:t>
            </a:r>
          </a:p>
          <a:p>
            <a:endParaRPr lang="es-MX" u="sng" dirty="0" smtClean="0">
              <a:solidFill>
                <a:srgbClr val="0070C0"/>
              </a:solidFill>
            </a:endParaRPr>
          </a:p>
          <a:p>
            <a:r>
              <a:rPr lang="es-MX" dirty="0" smtClean="0"/>
              <a:t>VER LOS NUEVOS RUBROS DE INVERSION GLOBAL</a:t>
            </a:r>
          </a:p>
          <a:p>
            <a:r>
              <a:rPr lang="es-MX" dirty="0" smtClean="0"/>
              <a:t>BUSCAR UN NICHO AMPLIO DE MERCADO</a:t>
            </a:r>
          </a:p>
          <a:p>
            <a:r>
              <a:rPr lang="es-MX" dirty="0" smtClean="0"/>
              <a:t>LA POBLACION  MAYORITARIA</a:t>
            </a:r>
          </a:p>
          <a:p>
            <a:r>
              <a:rPr lang="es-MX" dirty="0" smtClean="0"/>
              <a:t>DIOS CONFIRMA LA VISION Y NOS DA LA PROVISION PARA REALIZARLA.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0120" y="714356"/>
            <a:ext cx="8183880" cy="1051560"/>
          </a:xfrm>
        </p:spPr>
        <p:txBody>
          <a:bodyPr/>
          <a:lstStyle/>
          <a:p>
            <a:r>
              <a:rPr lang="es-MX" dirty="0" smtClean="0"/>
              <a:t>Alternativas de negocios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000240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Buscar el </a:t>
            </a:r>
            <a:r>
              <a:rPr lang="es-MX" dirty="0" smtClean="0"/>
              <a:t>poder </a:t>
            </a:r>
            <a:r>
              <a:rPr lang="es-MX" dirty="0" smtClean="0"/>
              <a:t>de la lógica dominante: la base de la pirámide </a:t>
            </a:r>
            <a:r>
              <a:rPr lang="es-MX" dirty="0" smtClean="0"/>
              <a:t>económica </a:t>
            </a:r>
            <a:r>
              <a:rPr lang="es-MX" dirty="0" smtClean="0"/>
              <a:t>son los pobres. Piense en negocios para </a:t>
            </a:r>
            <a:r>
              <a:rPr lang="es-MX" dirty="0" smtClean="0"/>
              <a:t>estimular </a:t>
            </a:r>
            <a:r>
              <a:rPr lang="es-MX" dirty="0" smtClean="0"/>
              <a:t>el consumo en mercados no desarrollados.</a:t>
            </a:r>
          </a:p>
          <a:p>
            <a:endParaRPr lang="es-MX" dirty="0" smtClean="0"/>
          </a:p>
          <a:p>
            <a:r>
              <a:rPr lang="es-MX" dirty="0" smtClean="0"/>
              <a:t>Venta de productos en proporción unitaria o porción individual. Champú, café , medicinas, productos de consumo alimenticio, etc.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/>
          <p:cNvGraphicFramePr/>
          <p:nvPr/>
        </p:nvGraphicFramePr>
        <p:xfrm>
          <a:off x="1928794" y="1571612"/>
          <a:ext cx="5500726" cy="4057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785786" y="714356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Equivalencias en poder adquisitivo (en US$)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357818" y="78579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Población en millones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000760" y="213097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75-100</a:t>
            </a:r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215074" y="291679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1500-1750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429520" y="441699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4000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857356" y="214311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› 20 000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428728" y="292893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1 500 – 20 000</a:t>
            </a:r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857356" y="400050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1 500</a:t>
            </a:r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285852" y="498849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‹1 500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¿</a:t>
            </a:r>
            <a:r>
              <a:rPr lang="es-MX" dirty="0" smtClean="0"/>
              <a:t>CUAL </a:t>
            </a:r>
            <a:r>
              <a:rPr lang="es-MX" dirty="0" smtClean="0"/>
              <a:t>ES EL MEJOR CAMINO?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643050"/>
            <a:ext cx="8183880" cy="4187952"/>
          </a:xfrm>
        </p:spPr>
        <p:txBody>
          <a:bodyPr/>
          <a:lstStyle/>
          <a:p>
            <a:r>
              <a:rPr lang="es-MX" dirty="0" smtClean="0"/>
              <a:t>﻿Hay camino que parece derecho al hombre, Pero su fin es camino de muerte.</a:t>
            </a:r>
          </a:p>
          <a:p>
            <a:pPr>
              <a:buNone/>
            </a:pPr>
            <a:r>
              <a:rPr lang="es-MX" i="1" dirty="0" smtClean="0"/>
              <a:t> </a:t>
            </a:r>
            <a:r>
              <a:rPr lang="es-MX" dirty="0" smtClean="0"/>
              <a:t> Pr 16.25.</a:t>
            </a:r>
          </a:p>
          <a:p>
            <a:endParaRPr lang="es-MX" dirty="0"/>
          </a:p>
        </p:txBody>
      </p:sp>
      <p:pic>
        <p:nvPicPr>
          <p:cNvPr id="23556" name="Picture 4" descr="http://serrizomatico.blogia.com/upload/20070921144459-caminan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286124"/>
            <a:ext cx="4857784" cy="2916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3042" y="500042"/>
            <a:ext cx="8183880" cy="1051560"/>
          </a:xfrm>
        </p:spPr>
        <p:txBody>
          <a:bodyPr/>
          <a:lstStyle/>
          <a:p>
            <a:r>
              <a:rPr lang="es-MX" dirty="0" smtClean="0"/>
              <a:t>EL CAMINO DE VIDA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1643050"/>
            <a:ext cx="8183880" cy="4187952"/>
          </a:xfrm>
        </p:spPr>
        <p:txBody>
          <a:bodyPr/>
          <a:lstStyle/>
          <a:p>
            <a:r>
              <a:rPr lang="es-MX" dirty="0" smtClean="0"/>
              <a:t>JESUCRISTO EL HIJO DE DIOS.</a:t>
            </a:r>
          </a:p>
          <a:p>
            <a:r>
              <a:rPr lang="es-MX" dirty="0" smtClean="0"/>
              <a:t>EL QUIERA SER FRUCTIFERO, EN SU TRABAJO , EN SU CASA Y ENTODO LO QUE EMPRENDA. PIENSE EN EL REINO DE DIOS Y SU JUSTICIA Y TODAS LAS DEMAS COSAS SERAN AÑADIDAS.</a:t>
            </a:r>
          </a:p>
          <a:p>
            <a:r>
              <a:rPr lang="es-MX" dirty="0" smtClean="0"/>
              <a:t>EL QUE TIENE A CRISTO EN SU CORAZON PUEDE PEDIRLE LO QUE NECESITE Y EL HA PROMETIDO DARCELO.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EL MEJOR CAMINO PARA LLEGAR A UN FINAL SATISFACTORIO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500306"/>
            <a:ext cx="8183880" cy="4187952"/>
          </a:xfrm>
        </p:spPr>
        <p:txBody>
          <a:bodyPr/>
          <a:lstStyle/>
          <a:p>
            <a:r>
              <a:rPr lang="es-MX" sz="4000" dirty="0" smtClean="0">
                <a:solidFill>
                  <a:srgbClr val="FF0000"/>
                </a:solidFill>
              </a:rPr>
              <a:t>Jesús</a:t>
            </a:r>
            <a:r>
              <a:rPr lang="es-MX" sz="3200" dirty="0" smtClean="0"/>
              <a:t> le dijo: Yo soy el </a:t>
            </a:r>
            <a:r>
              <a:rPr lang="es-MX" sz="3200" u="sng" dirty="0" smtClean="0">
                <a:solidFill>
                  <a:srgbClr val="002060"/>
                </a:solidFill>
              </a:rPr>
              <a:t>camino</a:t>
            </a:r>
            <a:r>
              <a:rPr lang="es-MX" sz="3200" dirty="0" smtClean="0"/>
              <a:t>, y la </a:t>
            </a:r>
            <a:r>
              <a:rPr lang="es-MX" sz="3200" u="sng" dirty="0" smtClean="0">
                <a:solidFill>
                  <a:srgbClr val="002060"/>
                </a:solidFill>
              </a:rPr>
              <a:t>verdad</a:t>
            </a:r>
            <a:r>
              <a:rPr lang="es-MX" sz="3200" dirty="0" smtClean="0"/>
              <a:t>, y la </a:t>
            </a:r>
            <a:r>
              <a:rPr lang="es-MX" sz="3200" u="sng" dirty="0" smtClean="0">
                <a:solidFill>
                  <a:srgbClr val="002060"/>
                </a:solidFill>
              </a:rPr>
              <a:t>vida</a:t>
            </a:r>
            <a:r>
              <a:rPr lang="es-MX" sz="3200" u="sng" dirty="0" smtClean="0"/>
              <a:t>;</a:t>
            </a:r>
            <a:r>
              <a:rPr lang="es-MX" sz="3200" dirty="0" smtClean="0"/>
              <a:t> nadie viene al Padre, sino por mí.﻿</a:t>
            </a:r>
            <a:r>
              <a:rPr lang="es-MX" sz="3200" baseline="30000" dirty="0" smtClean="0"/>
              <a:t> </a:t>
            </a:r>
          </a:p>
          <a:p>
            <a:pPr>
              <a:buNone/>
            </a:pPr>
            <a:r>
              <a:rPr lang="es-MX" sz="3200" dirty="0" smtClean="0"/>
              <a:t> S. Juan 14.6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ESTA ES LA MEJOR ALTERNATIVA Y EL MEJOR NEGOCIO DE TU VIDA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571612"/>
            <a:ext cx="8183880" cy="4187952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24578" name="Picture 2" descr="http://3.bp.blogspot.com/_R2gp8L0r7V0/SV1ngj3FMgI/AAAAAAAAAAU/D6r1F8d1Tcc/s400/Jesus+es+el+cami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643050"/>
            <a:ext cx="5810288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/>
          <a:lstStyle/>
          <a:p>
            <a:r>
              <a:rPr lang="es-MX" dirty="0" smtClean="0"/>
              <a:t>LA SABIDURIA HUMANA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357298"/>
            <a:ext cx="8183880" cy="4929222"/>
          </a:xfrm>
        </p:spPr>
        <p:txBody>
          <a:bodyPr>
            <a:normAutofit lnSpcReduction="10000"/>
          </a:bodyPr>
          <a:lstStyle/>
          <a:p>
            <a:r>
              <a:rPr lang="es-MX" u="sng" dirty="0" smtClean="0"/>
              <a:t>SABIDURIA HUMANA</a:t>
            </a:r>
          </a:p>
          <a:p>
            <a:endParaRPr lang="es-MX" u="sng" dirty="0" smtClean="0"/>
          </a:p>
          <a:p>
            <a:r>
              <a:rPr lang="es-MX" dirty="0" smtClean="0"/>
              <a:t>HABILIDAD NATURAL DE RAZONAR RAPIDAMENTE, EMPLEANDO LO QUE LLAMAMOS:SENTIDO COMUN. ESTA SABIDURIA, PUEDE FOMENTAR EL ORGULLO .</a:t>
            </a:r>
          </a:p>
          <a:p>
            <a:r>
              <a:rPr lang="es-MX" dirty="0" smtClean="0">
                <a:solidFill>
                  <a:srgbClr val="FFC000"/>
                </a:solidFill>
              </a:rPr>
              <a:t>El conocimiento envanece, pero el amor edifica.﻿</a:t>
            </a:r>
            <a:r>
              <a:rPr lang="es-MX" baseline="30000" dirty="0" smtClean="0">
                <a:solidFill>
                  <a:srgbClr val="FFC000"/>
                </a:solidFill>
              </a:rPr>
              <a:t> 2</a:t>
            </a:r>
            <a:r>
              <a:rPr lang="es-MX" dirty="0" smtClean="0">
                <a:solidFill>
                  <a:srgbClr val="FFC000"/>
                </a:solidFill>
              </a:rPr>
              <a:t>﻿Y si alguno se imagina que sabe algo, aún no sabe nada como debe saberlo.﻿</a:t>
            </a:r>
            <a:r>
              <a:rPr lang="es-MX" baseline="30000" dirty="0" smtClean="0">
                <a:solidFill>
                  <a:srgbClr val="FFC000"/>
                </a:solidFill>
              </a:rPr>
              <a:t> </a:t>
            </a:r>
            <a:r>
              <a:rPr lang="es-MX" dirty="0" smtClean="0">
                <a:solidFill>
                  <a:srgbClr val="FFC000"/>
                </a:solidFill>
              </a:rPr>
              <a:t> 1 Co 8.1-2</a:t>
            </a:r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71604" y="0"/>
            <a:ext cx="8183880" cy="1051560"/>
          </a:xfrm>
        </p:spPr>
        <p:txBody>
          <a:bodyPr>
            <a:normAutofit/>
          </a:bodyPr>
          <a:lstStyle/>
          <a:p>
            <a:r>
              <a:rPr lang="es-MX" sz="3200" u="sng" dirty="0" smtClean="0"/>
              <a:t>SABIDURIA DIVINA</a:t>
            </a:r>
            <a:endParaRPr lang="es-MX" sz="32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071546"/>
            <a:ext cx="8183880" cy="5500726"/>
          </a:xfrm>
        </p:spPr>
        <p:txBody>
          <a:bodyPr>
            <a:normAutofit fontScale="40000" lnSpcReduction="20000"/>
          </a:bodyPr>
          <a:lstStyle/>
          <a:p>
            <a:r>
              <a:rPr lang="es-MX" sz="5100" dirty="0" smtClean="0"/>
              <a:t>ES LA QUE PERMITE QUE EL HOMBRE QUE EL HOMBRE VIVA UNA VIDA SATISFACTORIA, DE BIEN Y DE VERDAD.</a:t>
            </a:r>
          </a:p>
          <a:p>
            <a:endParaRPr lang="es-MX" sz="3800" dirty="0" smtClean="0"/>
          </a:p>
          <a:p>
            <a:r>
              <a:rPr lang="es-MX" sz="5100" b="1" dirty="0" smtClean="0">
                <a:solidFill>
                  <a:schemeClr val="accent1"/>
                </a:solidFill>
              </a:rPr>
              <a:t>CARACTERISTICAS</a:t>
            </a:r>
          </a:p>
          <a:p>
            <a:endParaRPr lang="es-MX" dirty="0" smtClean="0">
              <a:solidFill>
                <a:schemeClr val="accent1"/>
              </a:solidFill>
            </a:endParaRPr>
          </a:p>
          <a:p>
            <a:r>
              <a:rPr lang="es-MX" sz="6000" dirty="0" smtClean="0"/>
              <a:t>PRUDENCIA: Proverbios 8:12Yo, la sabiduría, habito con la cordura, Y hallo la ciencia de los consejos.</a:t>
            </a:r>
          </a:p>
          <a:p>
            <a:endParaRPr lang="es-MX" sz="6000" dirty="0" smtClean="0"/>
          </a:p>
          <a:p>
            <a:r>
              <a:rPr lang="es-MX" sz="6000" dirty="0" smtClean="0"/>
              <a:t>DISCERNIMIENTO: Proverbios 14:8La ciencia del prudente está en entender su camino; Mas la indiscreción de los necios es engaño.</a:t>
            </a:r>
          </a:p>
          <a:p>
            <a:endParaRPr lang="es-MX" sz="6000" dirty="0" smtClean="0"/>
          </a:p>
          <a:p>
            <a:r>
              <a:rPr lang="es-MX" sz="6000" dirty="0" smtClean="0"/>
              <a:t>HUMILDAD: Proverbios 10:8El sabio de corazón recibirá los mandamientos; Mas el necio de labios caerá.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DESPERDICIO DE LA CAPACIDAD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187952"/>
          </a:xfrm>
        </p:spPr>
        <p:txBody>
          <a:bodyPr/>
          <a:lstStyle/>
          <a:p>
            <a:r>
              <a:rPr lang="es-MX" dirty="0" smtClean="0"/>
              <a:t>EL ESTUDIO FORMAL: Haga su oferta mejorada por internet.</a:t>
            </a:r>
          </a:p>
          <a:p>
            <a:endParaRPr lang="es-MX" dirty="0" smtClean="0"/>
          </a:p>
          <a:p>
            <a:r>
              <a:rPr lang="es-MX" dirty="0" smtClean="0"/>
              <a:t>LOS DONES Y TALENTOS: Intente hacer trabajos diferentes.</a:t>
            </a:r>
          </a:p>
          <a:p>
            <a:endParaRPr lang="es-MX" dirty="0" smtClean="0"/>
          </a:p>
          <a:p>
            <a:r>
              <a:rPr lang="es-MX" dirty="0" smtClean="0"/>
              <a:t>EXPERIENCIA LABORAL: capitalice sus experiencia y dedíquese a la asesoría.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</a:t>
            </a:r>
            <a:r>
              <a:rPr lang="es-MX" dirty="0" smtClean="0"/>
              <a:t>TENEMOS </a:t>
            </a:r>
            <a:r>
              <a:rPr lang="es-MX" dirty="0" smtClean="0"/>
              <a:t>LA CAPACIDAD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 DEBEMOS  DE ENFOCAR NUESTRO           </a:t>
            </a:r>
            <a:r>
              <a:rPr lang="es-MX" dirty="0" smtClean="0"/>
              <a:t>OBJETIVO</a:t>
            </a:r>
            <a:endParaRPr lang="es-MX" dirty="0"/>
          </a:p>
        </p:txBody>
      </p:sp>
      <p:pic>
        <p:nvPicPr>
          <p:cNvPr id="29698" name="Picture 2" descr="C:\Users\Roberto Montoya\Pictures\transformersalternativo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6193902" cy="3609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5500702"/>
            <a:ext cx="8183880" cy="105156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  COMO OCUPAR MI CAPACIDAD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30722" name="Picture 2" descr="C:\Users\Roberto Montoya\Pictures\revendedores-perfumes-alternativos-quotsoul-essencesquot_5cb1c2652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714356"/>
            <a:ext cx="2728756" cy="2428892"/>
          </a:xfrm>
          <a:prstGeom prst="rect">
            <a:avLst/>
          </a:prstGeom>
          <a:noFill/>
        </p:spPr>
      </p:pic>
      <p:pic>
        <p:nvPicPr>
          <p:cNvPr id="30723" name="Picture 3" descr="C:\Users\Roberto Montoya\Pictures\curso de ingles tell me more gratis negoci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642918"/>
            <a:ext cx="2619372" cy="2571768"/>
          </a:xfrm>
          <a:prstGeom prst="rect">
            <a:avLst/>
          </a:prstGeom>
          <a:noFill/>
        </p:spPr>
      </p:pic>
      <p:pic>
        <p:nvPicPr>
          <p:cNvPr id="30724" name="Picture 4" descr="C:\Users\Roberto Montoya\Pictures\eBusines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642918"/>
            <a:ext cx="2071702" cy="2368208"/>
          </a:xfrm>
          <a:prstGeom prst="rect">
            <a:avLst/>
          </a:prstGeom>
          <a:noFill/>
        </p:spPr>
      </p:pic>
      <p:pic>
        <p:nvPicPr>
          <p:cNvPr id="30726" name="Picture 6" descr="C:\Users\Roberto Montoya\Pictures\02_01_ El boom de los negocios verd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3429000"/>
            <a:ext cx="2871830" cy="2214578"/>
          </a:xfrm>
          <a:prstGeom prst="rect">
            <a:avLst/>
          </a:prstGeom>
          <a:noFill/>
        </p:spPr>
      </p:pic>
      <p:pic>
        <p:nvPicPr>
          <p:cNvPr id="30727" name="Picture 7" descr="C:\Users\Roberto Montoya\Pictures\PASTEL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3214686"/>
            <a:ext cx="1828800" cy="2500330"/>
          </a:xfrm>
          <a:prstGeom prst="rect">
            <a:avLst/>
          </a:prstGeom>
          <a:noFill/>
        </p:spPr>
      </p:pic>
      <p:pic>
        <p:nvPicPr>
          <p:cNvPr id="30729" name="Picture 9" descr="http://www.lacoctelera.com/myfiles/yaestaellistoquetodolosabe/espacio-astronaut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3357562"/>
            <a:ext cx="2428872" cy="2428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LAS DEUDAS UN MAL PRINCIPIO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643050"/>
            <a:ext cx="8183880" cy="4187952"/>
          </a:xfrm>
        </p:spPr>
        <p:txBody>
          <a:bodyPr/>
          <a:lstStyle/>
          <a:p>
            <a:r>
              <a:rPr lang="es-MX" dirty="0" smtClean="0"/>
              <a:t>EL CAPITAL PROPIO: los ahorros son para reinvertir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LA ESCLAVITUD FINANCIERA: </a:t>
            </a:r>
            <a:r>
              <a:rPr lang="es-MX" dirty="0" smtClean="0"/>
              <a:t>“el </a:t>
            </a:r>
            <a:r>
              <a:rPr lang="es-MX" dirty="0" smtClean="0"/>
              <a:t>que presta se hace esclavo, del acreedor</a:t>
            </a:r>
            <a:r>
              <a:rPr lang="es-MX" dirty="0" smtClean="0"/>
              <a:t>.”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DIOS </a:t>
            </a:r>
            <a:r>
              <a:rPr lang="es-MX" dirty="0" smtClean="0"/>
              <a:t>NO DESEA  </a:t>
            </a:r>
            <a:r>
              <a:rPr lang="es-MX" dirty="0" smtClean="0"/>
              <a:t>ESCLAVOS NI ESCLAVISTAS: Dios no quiere que haya ninguna esclavitud.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ESE DINERO NO ES SUYO NUNCA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31746" name="Picture 2" descr="C:\Users\Roberto Montoya\Pictures\Dinero-cris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85794"/>
            <a:ext cx="6037743" cy="437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r>
              <a:rPr lang="es-MX" dirty="0" smtClean="0"/>
              <a:t>VISION RENOVADA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928802"/>
            <a:ext cx="8183880" cy="3830762"/>
          </a:xfrm>
        </p:spPr>
        <p:txBody>
          <a:bodyPr/>
          <a:lstStyle/>
          <a:p>
            <a:r>
              <a:rPr lang="es-MX" dirty="0" smtClean="0"/>
              <a:t>SEGUIR A LOS MEJORES</a:t>
            </a:r>
          </a:p>
          <a:p>
            <a:r>
              <a:rPr lang="es-MX" dirty="0" smtClean="0"/>
              <a:t>BUSCAR LIDERAZGO</a:t>
            </a:r>
          </a:p>
          <a:p>
            <a:r>
              <a:rPr lang="es-MX" dirty="0" smtClean="0"/>
              <a:t>DIOS RESTAURA LA VISION</a:t>
            </a:r>
          </a:p>
          <a:p>
            <a:r>
              <a:rPr lang="es-MX" dirty="0" smtClean="0"/>
              <a:t>CAMBIO DE ENFOQUE</a:t>
            </a:r>
          </a:p>
          <a:p>
            <a:r>
              <a:rPr lang="es-MX" dirty="0" smtClean="0"/>
              <a:t>CAMBIO DE ACTITUD</a:t>
            </a:r>
          </a:p>
          <a:p>
            <a:r>
              <a:rPr lang="es-MX" dirty="0" smtClean="0">
                <a:solidFill>
                  <a:srgbClr val="FFC000"/>
                </a:solidFill>
              </a:rPr>
              <a:t>LAS BUENAS IDEAS SE DEBEN A UNA COMBINACION DE INSPIRACION, TRABAJO Y DISCIPLINA</a:t>
            </a:r>
            <a:endParaRPr lang="es-MX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486</TotalTime>
  <Words>526</Words>
  <Application>Microsoft Office PowerPoint</Application>
  <PresentationFormat>Presentación en pantalla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Aspecto</vt:lpstr>
      <vt:lpstr>DESARROLLLO DE NEGOCIOS             ALTERNATIVOS</vt:lpstr>
      <vt:lpstr>LA SABIDURIA HUMANA</vt:lpstr>
      <vt:lpstr>SABIDURIA DIVINA</vt:lpstr>
      <vt:lpstr>DESPERDICIO DE LA CAPACIDAD</vt:lpstr>
      <vt:lpstr>        TENEMOS LA CAPACIDAD</vt:lpstr>
      <vt:lpstr>  COMO OCUPAR MI CAPACIDAD</vt:lpstr>
      <vt:lpstr>LAS DEUDAS UN MAL PRINCIPIO</vt:lpstr>
      <vt:lpstr>ESE DINERO NO ES SUYO NUNCA</vt:lpstr>
      <vt:lpstr>VISION RENOVADA</vt:lpstr>
      <vt:lpstr>JOHN BARREL</vt:lpstr>
      <vt:lpstr>               LaudaMotion</vt:lpstr>
      <vt:lpstr> OPORTUNIDADES </vt:lpstr>
      <vt:lpstr>Alternativas de negocios</vt:lpstr>
      <vt:lpstr>Diapositiva 14</vt:lpstr>
      <vt:lpstr>¿CUAL ES EL MEJOR CAMINO?</vt:lpstr>
      <vt:lpstr>EL CAMINO DE VIDA</vt:lpstr>
      <vt:lpstr>EL MEJOR CAMINO PARA LLEGAR A UN FINAL SATISFACTORIO</vt:lpstr>
      <vt:lpstr>ESTA ES LA MEJOR ALTERNATIVA Y EL MEJOR NEGOCIO DE TU VIDA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DESARROLLLO DE NEGOCIOS             ALTERNATIVOS</dc:title>
  <dc:creator>Roberto Montoya</dc:creator>
  <cp:lastModifiedBy>Roberto Montoya</cp:lastModifiedBy>
  <cp:revision>29</cp:revision>
  <dcterms:created xsi:type="dcterms:W3CDTF">2009-08-27T11:17:51Z</dcterms:created>
  <dcterms:modified xsi:type="dcterms:W3CDTF">2009-08-28T16:01:40Z</dcterms:modified>
</cp:coreProperties>
</file>