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3" r:id="rId5"/>
    <p:sldId id="283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1" r:id="rId18"/>
    <p:sldId id="259" r:id="rId19"/>
    <p:sldId id="260" r:id="rId20"/>
    <p:sldId id="264" r:id="rId21"/>
    <p:sldId id="265" r:id="rId22"/>
    <p:sldId id="280" r:id="rId23"/>
    <p:sldId id="284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7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5815-52B9-4816-8610-E82EF28AE3CE}" type="datetimeFigureOut">
              <a:rPr lang="es-MX" smtClean="0"/>
              <a:pPr/>
              <a:t>26/02/2009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83D2C-42ED-4DC5-B26A-472511AF2CC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berto Montoya\Documents\fondo hno. montoya p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428604"/>
            <a:ext cx="8929718" cy="1470025"/>
          </a:xfrm>
        </p:spPr>
        <p:txBody>
          <a:bodyPr>
            <a:normAutofit/>
          </a:bodyPr>
          <a:lstStyle/>
          <a:p>
            <a:r>
              <a:rPr lang="es-MX" sz="4000" dirty="0" smtClean="0"/>
              <a:t>¿COMO INICIAR UNA EMPRESA </a:t>
            </a:r>
            <a:br>
              <a:rPr lang="es-MX" sz="4000" dirty="0" smtClean="0"/>
            </a:br>
            <a:r>
              <a:rPr lang="es-MX" sz="4000" dirty="0" smtClean="0"/>
              <a:t>DE ÉXITO ?</a:t>
            </a: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428868"/>
            <a:ext cx="6400800" cy="328137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LA VISION DE DIOS</a:t>
            </a:r>
          </a:p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ORANDO</a:t>
            </a:r>
          </a:p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BUSCANDO OPORTUNIDADES</a:t>
            </a:r>
          </a:p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CREYENDOLE A DIOS</a:t>
            </a:r>
          </a:p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SIN CAPRICHOS</a:t>
            </a:r>
          </a:p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USANDO LA INTELIGENCIA </a:t>
            </a:r>
          </a:p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CON UNA IDEA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es-MX" dirty="0" smtClean="0"/>
              <a:t>PRIMERA CONCLUSION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2643182"/>
            <a:ext cx="6400800" cy="3214710"/>
          </a:xfrm>
        </p:spPr>
        <p:txBody>
          <a:bodyPr>
            <a:normAutofit/>
          </a:bodyPr>
          <a:lstStyle/>
          <a:p>
            <a:r>
              <a:rPr lang="es-MX" dirty="0" smtClean="0"/>
              <a:t>EL EMPRENDEDOR DEBE CREAR NUEVAS IDEAS PARA EL TECNICO.</a:t>
            </a:r>
          </a:p>
          <a:p>
            <a:r>
              <a:rPr lang="es-MX" dirty="0" smtClean="0"/>
              <a:t>EN TANTO QUE EL ADMINISTRADOR ES UN PROBLEMA PARA EL TECNICO,PUES LE IMPONE ORDEN.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530215"/>
            <a:ext cx="7772400" cy="1470025"/>
          </a:xfrm>
        </p:spPr>
        <p:txBody>
          <a:bodyPr/>
          <a:lstStyle/>
          <a:p>
            <a:r>
              <a:rPr lang="es-MX" dirty="0" smtClean="0"/>
              <a:t>SEGUNDA CONCLUSION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2143092"/>
            <a:ext cx="6400800" cy="4714908"/>
          </a:xfrm>
        </p:spPr>
        <p:txBody>
          <a:bodyPr>
            <a:normAutofit/>
          </a:bodyPr>
          <a:lstStyle/>
          <a:p>
            <a:r>
              <a:rPr lang="es-MX" dirty="0" smtClean="0"/>
              <a:t>SI SUS ASPIRACIONES SON MAS AMPLIAS (TIENE VISION),Y SUS ORIZONTES MAS LEJANOS. VE UNA EMPRESA PARA DESARROLLARSE Y CRECER Y PROGRESAR CON SU FAMILIA, CON SUS COLABORADORES Y CON LA SOCIEDAD.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74452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COMPRENDIENDO LOS ASPECTOS BASICOS DE UN NEGOCIO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7286676" cy="3857652"/>
          </a:xfrm>
        </p:spPr>
        <p:txBody>
          <a:bodyPr>
            <a:noAutofit/>
          </a:bodyPr>
          <a:lstStyle/>
          <a:p>
            <a:r>
              <a:rPr lang="es-MX" sz="2800" dirty="0" smtClean="0"/>
              <a:t>1- HISTORIA</a:t>
            </a:r>
          </a:p>
          <a:p>
            <a:r>
              <a:rPr lang="es-MX" sz="2800" dirty="0" smtClean="0"/>
              <a:t>A MEDIADOS DE LOS AÑOS 1940 HASTA LOS 80, LAS EMPRESSAS VENDIAN LO QUE PRODUCIAN, POR LO TANTO LO MAS IMPORTANTE ERA DESARROLLAR LA CAPACIDAD DE PRODUCIR Y NO LA CAPACIDAD DE VENDER, PERO LA COMPETENCIA ENTRE PRODUCTORES LOS HA LLEVADO A PENSAR QUE LO MAS IMPORTANTE ES TENER CAPACIDAD DE VENTAS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es-MX" dirty="0" smtClean="0"/>
              <a:t>2-VENDER O PRODUCIR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4429156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ADEMAS DE TENER CAPACIDAD DE PRODUCIR, DEBEMOS DESRROLLAR SIMULTANEAMENTE Y CON MUCHO ENFASIS LAS CAPACIDADES PARA VENDER.</a:t>
            </a:r>
          </a:p>
          <a:p>
            <a:r>
              <a:rPr lang="es-MX" dirty="0" smtClean="0"/>
              <a:t>ANTES SE VENDIA LO QUE SE PRODUCIA; AHORA SE DEBE PRODUCIR LO QUE SE ESTIME QUE SERA VENDIBLE.</a:t>
            </a:r>
          </a:p>
          <a:p>
            <a:r>
              <a:rPr lang="es-MX" dirty="0" smtClean="0"/>
              <a:t>¡HAY QUE INVESTIGAR!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es-MX" dirty="0" smtClean="0"/>
              <a:t>TERCERA CONCLUSION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4857784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EN UN MERCADO COMPETIDO, EL PRODUCTO O SERVICIO QUE EL CONSUMIDOR ELIJA, COMO EL MAS SATISFACTORIO, ES EL QUE SE VENDE.</a:t>
            </a:r>
          </a:p>
          <a:p>
            <a:r>
              <a:rPr lang="es-MX" dirty="0" smtClean="0"/>
              <a:t>SU ACTITUD COMO EMPRESARIO DEBE BASARSE  Y ORIENTARSE A CONOCER Y SERVIR AL CONSUMIDOR,PARA OFRECERLE UN PRODUCTO O SERVICIO QUE LE SATISFAGA Y QUE A USTED LE GENERE UTILIDAD.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744529"/>
            <a:ext cx="7772400" cy="147002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ANALISIS Y EVALUACION COMERCIAL DE UNA IDEA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71670" y="2285992"/>
            <a:ext cx="6400800" cy="4000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dirty="0" smtClean="0"/>
              <a:t>1-INFLUENCIAS EXTERNAS</a:t>
            </a:r>
          </a:p>
          <a:p>
            <a:pPr algn="l"/>
            <a:r>
              <a:rPr lang="es-MX" dirty="0" smtClean="0"/>
              <a:t>2-FACTORES TECNOLOGICOS</a:t>
            </a:r>
          </a:p>
          <a:p>
            <a:pPr algn="l"/>
            <a:r>
              <a:rPr lang="es-MX" dirty="0" smtClean="0"/>
              <a:t>3-FACTORES POLITICOS Y GUBERNAMENTALES</a:t>
            </a:r>
          </a:p>
          <a:p>
            <a:pPr algn="l"/>
            <a:r>
              <a:rPr lang="es-MX" dirty="0" smtClean="0"/>
              <a:t>4-FACTORES  SOCIOECONOMICOS</a:t>
            </a:r>
          </a:p>
          <a:p>
            <a:pPr algn="l"/>
            <a:r>
              <a:rPr lang="es-MX" dirty="0" smtClean="0"/>
              <a:t>5-COMPETENCIA (POSIBLE OFERTA)</a:t>
            </a:r>
          </a:p>
          <a:p>
            <a:pPr algn="l"/>
            <a:r>
              <a:rPr lang="es-MX" dirty="0" smtClean="0"/>
              <a:t>6-EL CONSUMIDOR</a:t>
            </a:r>
          </a:p>
          <a:p>
            <a:pPr algn="l"/>
            <a:r>
              <a:rPr lang="es-MX" dirty="0" smtClean="0"/>
              <a:t>7-EL MERCADO (POSIBLE DEMANDA)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1470025"/>
          </a:xfrm>
        </p:spPr>
        <p:txBody>
          <a:bodyPr/>
          <a:lstStyle/>
          <a:p>
            <a:r>
              <a:rPr lang="es-MX" dirty="0" smtClean="0"/>
              <a:t>DIAGNOSTICO</a:t>
            </a:r>
            <a:endParaRPr lang="es-MX" dirty="0"/>
          </a:p>
        </p:txBody>
      </p:sp>
      <p:pic>
        <p:nvPicPr>
          <p:cNvPr id="10242" name="Picture 2" descr="http://www.dialogica.com.ar/medline/mad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8091" y="2214554"/>
            <a:ext cx="5268553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u="sng" dirty="0" smtClean="0">
                <a:solidFill>
                  <a:srgbClr val="FFC000"/>
                </a:solidFill>
              </a:rPr>
              <a:t>DIAGNOSTICO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VIABILIDAD FINANCIERA DEL FUTRO NEGOCIO O EMPRESA</a:t>
            </a:r>
            <a:endParaRPr lang="es-MX" dirty="0"/>
          </a:p>
        </p:txBody>
      </p:sp>
      <p:pic>
        <p:nvPicPr>
          <p:cNvPr id="8194" name="Picture 2" descr="http://www.asa.org.uk/NR/rdonlyres/443D1DE0-6C06-4055-8FE4-9815D51FE594/0/finance_300_rfpw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643314"/>
            <a:ext cx="3214710" cy="2857500"/>
          </a:xfrm>
          <a:prstGeom prst="rect">
            <a:avLst/>
          </a:prstGeom>
          <a:noFill/>
        </p:spPr>
      </p:pic>
      <p:pic>
        <p:nvPicPr>
          <p:cNvPr id="4" name="Picture 2" descr="http://www.dialogica.com.ar/medline/madic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714752"/>
            <a:ext cx="367905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3857652" cy="5572164"/>
          </a:xfrm>
        </p:spPr>
        <p:txBody>
          <a:bodyPr>
            <a:normAutofit fontScale="90000"/>
          </a:bodyPr>
          <a:lstStyle/>
          <a:p>
            <a:r>
              <a:rPr lang="es-MX" u="sng" dirty="0" smtClean="0"/>
              <a:t>CAPACITESE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ESCUELAS</a:t>
            </a:r>
            <a:br>
              <a:rPr lang="es-MX" dirty="0" smtClean="0"/>
            </a:br>
            <a:r>
              <a:rPr lang="es-MX" dirty="0" smtClean="0"/>
              <a:t>UNIVERSIDADES</a:t>
            </a:r>
            <a:br>
              <a:rPr lang="es-MX" dirty="0" smtClean="0"/>
            </a:br>
            <a:r>
              <a:rPr lang="es-MX" dirty="0" smtClean="0"/>
              <a:t>SEMINARIOS</a:t>
            </a:r>
            <a:br>
              <a:rPr lang="es-MX" dirty="0" smtClean="0"/>
            </a:br>
            <a:r>
              <a:rPr lang="es-MX" dirty="0" smtClean="0"/>
              <a:t>MAESTRIAS</a:t>
            </a:r>
            <a:br>
              <a:rPr lang="es-MX" dirty="0" smtClean="0"/>
            </a:br>
            <a:r>
              <a:rPr lang="es-MX" dirty="0" smtClean="0"/>
              <a:t>VIAJES </a:t>
            </a:r>
            <a:br>
              <a:rPr lang="es-MX" dirty="0" smtClean="0"/>
            </a:br>
            <a:r>
              <a:rPr lang="es-MX" dirty="0" smtClean="0"/>
              <a:t>INVESTIGUE</a:t>
            </a:r>
            <a:br>
              <a:rPr lang="es-MX" dirty="0" smtClean="0"/>
            </a:br>
            <a:r>
              <a:rPr lang="es-MX" dirty="0" smtClean="0"/>
              <a:t>LECTURA </a:t>
            </a:r>
            <a:br>
              <a:rPr lang="es-MX" dirty="0" smtClean="0"/>
            </a:br>
            <a:r>
              <a:rPr lang="es-MX" dirty="0" smtClean="0"/>
              <a:t>INTERNET</a:t>
            </a: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596" y="642918"/>
            <a:ext cx="3625490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/>
          <a:lstStyle/>
          <a:p>
            <a:r>
              <a:rPr lang="es-MX" dirty="0" smtClean="0"/>
              <a:t>HAGA SU PLAN DE NEGOCIO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5357850"/>
          </a:xfrm>
        </p:spPr>
        <p:txBody>
          <a:bodyPr>
            <a:normAutofit fontScale="55000" lnSpcReduction="20000"/>
          </a:bodyPr>
          <a:lstStyle/>
          <a:p>
            <a:endParaRPr lang="es-MX" sz="5900" dirty="0" smtClean="0"/>
          </a:p>
          <a:p>
            <a:r>
              <a:rPr lang="es-MX" sz="5900" dirty="0" smtClean="0">
                <a:solidFill>
                  <a:schemeClr val="bg1">
                    <a:lumMod val="50000"/>
                  </a:schemeClr>
                </a:solidFill>
              </a:rPr>
              <a:t>¿Qué producto o servicio proporciona su negocio y </a:t>
            </a:r>
            <a:r>
              <a:rPr lang="es-MX" sz="5900" u="sng" dirty="0" smtClean="0">
                <a:solidFill>
                  <a:schemeClr val="bg1">
                    <a:lumMod val="50000"/>
                  </a:schemeClr>
                </a:solidFill>
              </a:rPr>
              <a:t>qué necesidades satisface? </a:t>
            </a:r>
          </a:p>
          <a:p>
            <a:r>
              <a:rPr lang="es-MX" sz="5900" dirty="0" smtClean="0">
                <a:solidFill>
                  <a:schemeClr val="bg1">
                    <a:lumMod val="50000"/>
                  </a:schemeClr>
                </a:solidFill>
              </a:rPr>
              <a:t>¿Quiénes son los clientes potenciales para su producto o servicio y </a:t>
            </a:r>
            <a:r>
              <a:rPr lang="es-MX" sz="5900" u="sng" dirty="0" smtClean="0">
                <a:solidFill>
                  <a:schemeClr val="bg1">
                    <a:lumMod val="50000"/>
                  </a:schemeClr>
                </a:solidFill>
              </a:rPr>
              <a:t>por qué se lo comprarían a Ud.? </a:t>
            </a:r>
          </a:p>
          <a:p>
            <a:r>
              <a:rPr lang="es-MX" sz="5900" dirty="0" smtClean="0">
                <a:solidFill>
                  <a:schemeClr val="bg1">
                    <a:lumMod val="50000"/>
                  </a:schemeClr>
                </a:solidFill>
              </a:rPr>
              <a:t>¿Cómo llegaría a sus clientes potenciales? </a:t>
            </a:r>
          </a:p>
          <a:p>
            <a:r>
              <a:rPr lang="es-MX" sz="5900" dirty="0" smtClean="0">
                <a:solidFill>
                  <a:schemeClr val="bg1">
                    <a:lumMod val="50000"/>
                  </a:schemeClr>
                </a:solidFill>
              </a:rPr>
              <a:t>¿Dónde obtendrá los recursos financieros para comenzar su negocio?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422783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071546"/>
            <a:ext cx="4500562" cy="257176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QUE BUENA IDEA,</a:t>
            </a:r>
            <a:br>
              <a:rPr lang="es-MX" sz="2800" dirty="0" smtClean="0"/>
            </a:br>
            <a:r>
              <a:rPr lang="es-MX" sz="2800" dirty="0" smtClean="0"/>
              <a:t>ME GUSTA LO QUE ESTOY PENSANDO, ¿COMO ME VEO EN 5 AÑOS?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3786190"/>
            <a:ext cx="3929090" cy="2071702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HAGA MUCHOS PLANES Y DESVELESE ANALIZANDO CADA UNO, HASTA QUE ESTE SEGURO DE LO QUE DEBE DE HACER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1470025"/>
          </a:xfrm>
        </p:spPr>
        <p:txBody>
          <a:bodyPr/>
          <a:lstStyle/>
          <a:p>
            <a:r>
              <a:rPr lang="es-MX" dirty="0" smtClean="0"/>
              <a:t>PONGALE NUMEROS A LA VISION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643338"/>
          </a:xfrm>
        </p:spPr>
        <p:txBody>
          <a:bodyPr>
            <a:normAutofit fontScale="77500" lnSpcReduction="20000"/>
          </a:bodyPr>
          <a:lstStyle/>
          <a:p>
            <a:r>
              <a:rPr lang="es-MX" sz="5100" dirty="0" smtClean="0"/>
              <a:t>Descripción del negocio </a:t>
            </a:r>
          </a:p>
          <a:p>
            <a:r>
              <a:rPr lang="es-MX" sz="5100" dirty="0" smtClean="0"/>
              <a:t>Mercadotecnia </a:t>
            </a:r>
          </a:p>
          <a:p>
            <a:r>
              <a:rPr lang="es-MX" sz="5100" dirty="0" smtClean="0"/>
              <a:t>Financiamiento </a:t>
            </a:r>
          </a:p>
          <a:p>
            <a:r>
              <a:rPr lang="es-MX" sz="5100" dirty="0" smtClean="0"/>
              <a:t>Administración </a:t>
            </a:r>
          </a:p>
          <a:p>
            <a:r>
              <a:rPr lang="es-MX" sz="4400" dirty="0" smtClean="0"/>
              <a:t>LAS EMPRESAS NO SE PUEDEN INICIAR CON UNA CORAZONADA</a:t>
            </a:r>
            <a:endParaRPr lang="es-MX" sz="5100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/>
          <a:lstStyle/>
          <a:p>
            <a:r>
              <a:rPr lang="es-MX" dirty="0" smtClean="0"/>
              <a:t>SEA DILIGENTE Y ESPERE LA RESPUESTA DIVINA</a:t>
            </a:r>
            <a:endParaRPr lang="es-MX" dirty="0"/>
          </a:p>
        </p:txBody>
      </p:sp>
      <p:pic>
        <p:nvPicPr>
          <p:cNvPr id="3074" name="Picture 2" descr="http://www.tusolucionlegal.com/Portals/0/labora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285992"/>
            <a:ext cx="3794120" cy="2544756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2357422" y="5286388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SI ES DE DIOS ESTARA: </a:t>
            </a:r>
            <a:br>
              <a:rPr lang="es-MX" sz="2800" dirty="0" smtClean="0"/>
            </a:br>
            <a:r>
              <a:rPr lang="es-MX" sz="2800" dirty="0" smtClean="0"/>
              <a:t>EN PAZ, PENSATIVO Y CON ALGO DE EMOCION.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/>
          <a:lstStyle/>
          <a:p>
            <a:r>
              <a:rPr lang="es-MX" dirty="0" smtClean="0"/>
              <a:t>EVALUACION FINAL DE LA GRAN IDEA Y DE LA FUTURA EMPRESA</a:t>
            </a:r>
            <a:endParaRPr lang="es-MX" dirty="0"/>
          </a:p>
        </p:txBody>
      </p:sp>
      <p:pic>
        <p:nvPicPr>
          <p:cNvPr id="9218" name="Picture 2" descr="http://www.chubut.gov.ar/comarcas/imagenes/Evaluacion%20V-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857496"/>
            <a:ext cx="5209886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31432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FFC000"/>
                </a:solidFill>
              </a:rPr>
              <a:t>MAS BUSCAD PRIMERAMENTE EL REINO DE DIOS Y SU JUSTICIA,Y TODAS ESTAS COSAS SERAN AÑADIDAS</a:t>
            </a:r>
            <a:br>
              <a:rPr lang="es-MX" dirty="0" smtClean="0">
                <a:solidFill>
                  <a:srgbClr val="FFC000"/>
                </a:solidFill>
              </a:rPr>
            </a:b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MX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MATEO6:33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/>
          <a:lstStyle/>
          <a:p>
            <a:r>
              <a:rPr lang="es-MX" dirty="0" smtClean="0"/>
              <a:t>COMO ASEGURAR EL ÉXITO DE UNA  EMPRESA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3071810"/>
            <a:ext cx="6400800" cy="2928958"/>
          </a:xfrm>
        </p:spPr>
        <p:txBody>
          <a:bodyPr>
            <a:no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¡BUSCANDO  A  DIOS!</a:t>
            </a:r>
          </a:p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ESCUCHANDO LA VOZ DE DIOS</a:t>
            </a:r>
          </a:p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ASOCIANDOSE CON DIOS</a:t>
            </a:r>
          </a:p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EL ES EL MEJOR SOCIO.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r>
              <a:rPr lang="es-MX" dirty="0" smtClean="0"/>
              <a:t>BUSQUE LA VISION DE DIOS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3714776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La visión es adonde quiere llegar la organización, en donde se ve la empresa a lo largo de los años, como quiere ser reconocida conforme crezca y logre su estabilidad y permanencia. Puede decirse que la visión es el sueño de lo que se quiere lograr.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772400" cy="147002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EJEMPLOS DE VISION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8929718" cy="5214974"/>
          </a:xfrm>
        </p:spPr>
        <p:txBody>
          <a:bodyPr>
            <a:noAutofit/>
          </a:bodyPr>
          <a:lstStyle/>
          <a:p>
            <a:r>
              <a:rPr lang="es-MX" sz="2800" dirty="0" smtClean="0">
                <a:solidFill>
                  <a:srgbClr val="002060"/>
                </a:solidFill>
              </a:rPr>
              <a:t>“El Grupo Riba Smith es una institución respetada y admirada por sus valores humanos, donde el beneficio del cliente y del entorno es la meta de todos los que en el grupo trabajamos, donde el cliente se siente que compra productos y recibe servicios de gran valor y donde se respira un aire de armonía y alegría de trabajo”.</a:t>
            </a:r>
          </a:p>
          <a:p>
            <a:r>
              <a:rPr lang="es-MX" sz="2800" dirty="0" smtClean="0">
                <a:solidFill>
                  <a:srgbClr val="002060"/>
                </a:solidFill>
              </a:rPr>
              <a:t> </a:t>
            </a:r>
            <a:r>
              <a:rPr lang="es-MX" sz="2800" u="sng" dirty="0" smtClean="0">
                <a:solidFill>
                  <a:srgbClr val="002060"/>
                </a:solidFill>
              </a:rPr>
              <a:t>Supermercado Riba Smith.</a:t>
            </a:r>
          </a:p>
          <a:p>
            <a:r>
              <a:rPr lang="es-MX" sz="2800" dirty="0" smtClean="0">
                <a:solidFill>
                  <a:srgbClr val="002060"/>
                </a:solidFill>
              </a:rPr>
              <a:t>“Nos comprometemos a brindar servicios y productos competitivos de la mejor calidad con un equipo humano profesional e innovador y una infraestructura que garantiza la satisfacción plena de nuestros clientes en la región”. </a:t>
            </a:r>
            <a:r>
              <a:rPr lang="es-MX" sz="2800" u="sng" dirty="0" smtClean="0">
                <a:solidFill>
                  <a:srgbClr val="002060"/>
                </a:solidFill>
              </a:rPr>
              <a:t>Nissan.</a:t>
            </a:r>
            <a:r>
              <a:rPr lang="es-MX" sz="2800" dirty="0" smtClean="0">
                <a:solidFill>
                  <a:srgbClr val="002060"/>
                </a:solidFill>
              </a:rPr>
              <a:t/>
            </a:r>
            <a:br>
              <a:rPr lang="es-MX" sz="2800" dirty="0" smtClean="0">
                <a:solidFill>
                  <a:srgbClr val="002060"/>
                </a:solidFill>
              </a:rPr>
            </a:br>
            <a:endParaRPr lang="es-MX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es-MX" dirty="0" smtClean="0"/>
              <a:t>APTITUD      VOCACION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8786" y="3071810"/>
            <a:ext cx="6400800" cy="2643206"/>
          </a:xfrm>
        </p:spPr>
        <p:txBody>
          <a:bodyPr>
            <a:normAutofit fontScale="92500" lnSpcReduction="20000"/>
          </a:bodyPr>
          <a:lstStyle/>
          <a:p>
            <a:pPr algn="l">
              <a:buBlip>
                <a:blip r:embed="rId2"/>
              </a:buBlip>
            </a:pPr>
            <a:r>
              <a:rPr lang="es-MX" dirty="0" smtClean="0"/>
              <a:t>UNA MONJA NO SE PUEDE CONVERTIR EN ACTRIZ</a:t>
            </a:r>
          </a:p>
          <a:p>
            <a:pPr algn="l">
              <a:buBlip>
                <a:blip r:embed="rId2"/>
              </a:buBlip>
            </a:pPr>
            <a:r>
              <a:rPr lang="es-MX" dirty="0" smtClean="0"/>
              <a:t>UN DIPLOMATICO TAMPOCO PUEDE CONVERTIRSE EN MILITAR</a:t>
            </a:r>
          </a:p>
          <a:p>
            <a:pPr algn="l">
              <a:buBlip>
                <a:blip r:embed="rId2"/>
              </a:buBlip>
            </a:pPr>
            <a:r>
              <a:rPr lang="es-MX" dirty="0" smtClean="0"/>
              <a:t>NO BASTA TENER LA IDEA Y EL DINERO PARA SER UN BUEN EMPRESARIO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6" name="5 Marco"/>
          <p:cNvSpPr/>
          <p:nvPr/>
        </p:nvSpPr>
        <p:spPr>
          <a:xfrm>
            <a:off x="1571604" y="928670"/>
            <a:ext cx="5857916" cy="157163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Cara sonriente"/>
          <p:cNvSpPr/>
          <p:nvPr/>
        </p:nvSpPr>
        <p:spPr>
          <a:xfrm>
            <a:off x="4071934" y="1428736"/>
            <a:ext cx="500066" cy="500066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0128" y="714356"/>
            <a:ext cx="7772400" cy="128588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TRES PERSONALIDADES IMPORTANTES, PARA SER EMPRESARIO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2071678"/>
            <a:ext cx="6400800" cy="4214842"/>
          </a:xfrm>
        </p:spPr>
        <p:txBody>
          <a:bodyPr>
            <a:noAutofit/>
          </a:bodyPr>
          <a:lstStyle/>
          <a:p>
            <a:r>
              <a:rPr lang="es-MX" sz="3600" u="sng" dirty="0" smtClean="0">
                <a:solidFill>
                  <a:schemeClr val="tx1"/>
                </a:solidFill>
              </a:rPr>
              <a:t>1- EMPRENDEDOR:</a:t>
            </a:r>
          </a:p>
          <a:p>
            <a:r>
              <a:rPr lang="es-MX" sz="3600" dirty="0" smtClean="0"/>
              <a:t>VISIONARIO,SOÑADOR, IMAGINATIVO Y ENERGICO</a:t>
            </a:r>
          </a:p>
          <a:p>
            <a:r>
              <a:rPr lang="es-MX" sz="3600" dirty="0" smtClean="0"/>
              <a:t>ESTE PERSONAJE AL TERMINAR LA CASA EN QUE HA SOÑADO VIVIR, YA ESTA PENSANDO EN HACER OTRA.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/>
          <a:lstStyle/>
          <a:p>
            <a:r>
              <a:rPr lang="es-MX" dirty="0" smtClean="0"/>
              <a:t>2-EL ADMINISTRADOR: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643182"/>
            <a:ext cx="6400800" cy="3000396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PRACMATICO, METODICO.LE GUSTA PLANIFICAR, ORGANIZAR Y CONTROLAR</a:t>
            </a:r>
          </a:p>
          <a:p>
            <a:r>
              <a:rPr lang="es-MX" dirty="0" smtClean="0"/>
              <a:t>ESTA PERSONA CONSTRUYE UNA CASA Y QUIERE VIVIR EN ELLA TODA LA VIDA.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315901"/>
            <a:ext cx="7772400" cy="1470025"/>
          </a:xfrm>
        </p:spPr>
        <p:txBody>
          <a:bodyPr/>
          <a:lstStyle/>
          <a:p>
            <a:r>
              <a:rPr lang="es-MX" dirty="0" smtClean="0"/>
              <a:t>3- EL TECNICO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1714488"/>
            <a:ext cx="6900866" cy="5214974"/>
          </a:xfrm>
        </p:spPr>
        <p:txBody>
          <a:bodyPr>
            <a:normAutofit/>
          </a:bodyPr>
          <a:lstStyle/>
          <a:p>
            <a:r>
              <a:rPr lang="es-MX" dirty="0" smtClean="0"/>
              <a:t>ESTA PERSONALIDAD VIVE EN EL PRESENTE,ES UN PROFETA EN LAREALIZACION DE ACTIVIDADES,UNA POR UNA. PENSAR EN NUEVAS IDEAS ES PERDER EL TIEMPO:TODO SE REDUCE A METODOLOGIA,PERO NO A IDEAS.</a:t>
            </a:r>
          </a:p>
          <a:p>
            <a:r>
              <a:rPr lang="es-MX" dirty="0" smtClean="0"/>
              <a:t>EL TECNICO PARTE DE LA IDEA DE QUE SI QUIERE QUE LAS CASAS ESTEN BIEN HECHAS,DEBE HACERLAS EL MISMO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761</Words>
  <Application>Microsoft Office PowerPoint</Application>
  <PresentationFormat>Presentación en pantalla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¿COMO INICIAR UNA EMPRESA  DE ÉXITO ?</vt:lpstr>
      <vt:lpstr>QUE BUENA IDEA, ME GUSTA LO QUE ESTOY PENSANDO, ¿COMO ME VEO EN 5 AÑOS?</vt:lpstr>
      <vt:lpstr>COMO ASEGURAR EL ÉXITO DE UNA  EMPRESA</vt:lpstr>
      <vt:lpstr>BUSQUE LA VISION DE DIOS</vt:lpstr>
      <vt:lpstr>EJEMPLOS DE VISION</vt:lpstr>
      <vt:lpstr>APTITUD      VOCACION </vt:lpstr>
      <vt:lpstr>TRES PERSONALIDADES IMPORTANTES, PARA SER EMPRESARIO</vt:lpstr>
      <vt:lpstr>2-EL ADMINISTRADOR: </vt:lpstr>
      <vt:lpstr>3- EL TECNICO</vt:lpstr>
      <vt:lpstr>PRIMERA CONCLUSION</vt:lpstr>
      <vt:lpstr>SEGUNDA CONCLUSION</vt:lpstr>
      <vt:lpstr>COMPRENDIENDO LOS ASPECTOS BASICOS DE UN NEGOCIO</vt:lpstr>
      <vt:lpstr>2-VENDER O PRODUCIR</vt:lpstr>
      <vt:lpstr>TERCERA CONCLUSION</vt:lpstr>
      <vt:lpstr>ANALISIS Y EVALUACION COMERCIAL DE UNA IDEA</vt:lpstr>
      <vt:lpstr>DIAGNOSTICO</vt:lpstr>
      <vt:lpstr>DIAGNOSTICO  VIABILIDAD FINANCIERA DEL FUTRO NEGOCIO O EMPRESA</vt:lpstr>
      <vt:lpstr>CAPACITESE ESCUELAS UNIVERSIDADES SEMINARIOS MAESTRIAS VIAJES  INVESTIGUE LECTURA  INTERNET</vt:lpstr>
      <vt:lpstr>HAGA SU PLAN DE NEGOCIO </vt:lpstr>
      <vt:lpstr>PONGALE NUMEROS A LA VISION</vt:lpstr>
      <vt:lpstr>SEA DILIGENTE Y ESPERE LA RESPUESTA DIVINA</vt:lpstr>
      <vt:lpstr>EVALUACION FINAL DE LA GRAN IDEA Y DE LA FUTURA EMPRESA</vt:lpstr>
      <vt:lpstr>MAS BUSCAD PRIMERAMENTE EL REINO DE DIOS Y SU JUSTICIA,Y TODAS ESTAS COSAS SERAN AÑADIDAS  MATEO6:33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INICIAR UNA EMPRESA ?</dc:title>
  <dc:creator>Roberto Montoya</dc:creator>
  <cp:lastModifiedBy>Roberto Montoya</cp:lastModifiedBy>
  <cp:revision>33</cp:revision>
  <dcterms:created xsi:type="dcterms:W3CDTF">2009-02-13T22:59:48Z</dcterms:created>
  <dcterms:modified xsi:type="dcterms:W3CDTF">2009-02-27T05:19:44Z</dcterms:modified>
</cp:coreProperties>
</file>