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SV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333937E-D2BF-4A87-BD76-1B1244724079}" type="datetimeFigureOut">
              <a:rPr lang="es-SV" smtClean="0"/>
              <a:pPr/>
              <a:t>29/10/2009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SV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EBC24D-0AFA-4F71-B3F1-F403D292ABC1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2500306"/>
            <a:ext cx="8358246" cy="5286412"/>
          </a:xfrm>
        </p:spPr>
        <p:txBody>
          <a:bodyPr>
            <a:normAutofit/>
          </a:bodyPr>
          <a:lstStyle/>
          <a:p>
            <a:pPr algn="l"/>
            <a:r>
              <a:rPr lang="es-SV" sz="1800" b="0" u="sng" dirty="0" smtClean="0"/>
              <a:t>INTRODUCCION</a:t>
            </a:r>
            <a:endParaRPr lang="es-SV" sz="1800" b="0" u="sng" dirty="0"/>
          </a:p>
          <a:p>
            <a:pPr algn="just">
              <a:buFont typeface="Arial" pitchFamily="34" charset="0"/>
              <a:buChar char="•"/>
            </a:pPr>
            <a:r>
              <a:rPr lang="es-MX" sz="1800" b="0" dirty="0" smtClean="0"/>
              <a:t> Las </a:t>
            </a:r>
            <a:r>
              <a:rPr lang="es-MX" sz="1800" b="0" dirty="0"/>
              <a:t>personas son las generadoras de los resultados organizacionales, entonces los empleados comprometidos constituyen una ventaja competitiva.</a:t>
            </a:r>
            <a:endParaRPr lang="es-SV" sz="1800" b="0" dirty="0"/>
          </a:p>
          <a:p>
            <a:pPr algn="just">
              <a:buFont typeface="Arial" pitchFamily="34" charset="0"/>
              <a:buChar char="•"/>
            </a:pPr>
            <a:r>
              <a:rPr lang="es-SV" sz="1800" b="0" dirty="0" smtClean="0"/>
              <a:t> La </a:t>
            </a:r>
            <a:r>
              <a:rPr lang="es-SV" sz="1800" b="0" dirty="0"/>
              <a:t>capacitación es una herramienta fundamental para la Administración de Recursos </a:t>
            </a:r>
            <a:r>
              <a:rPr lang="es-SV" sz="1800" b="0" dirty="0" smtClean="0"/>
              <a:t>Humanos.</a:t>
            </a:r>
            <a:endParaRPr lang="es-SV" sz="1800" b="0" dirty="0"/>
          </a:p>
          <a:p>
            <a:pPr algn="just">
              <a:buFont typeface="Arial" pitchFamily="34" charset="0"/>
              <a:buChar char="•"/>
            </a:pPr>
            <a:r>
              <a:rPr lang="es-SV" sz="1800" b="0" dirty="0" smtClean="0"/>
              <a:t> Los </a:t>
            </a:r>
            <a:r>
              <a:rPr lang="es-SV" sz="1800" b="0" dirty="0"/>
              <a:t>clientes tienen hoy un comportamiento diferente en las instancias de compra, distintas de cómo eran en el pasado, y ello hace imprescindible volver a capacitar a la fuerza de ventas, para un mejor </a:t>
            </a:r>
            <a:r>
              <a:rPr lang="es-SV" sz="1800" b="0" dirty="0" smtClean="0"/>
              <a:t>desempeño.</a:t>
            </a:r>
            <a:endParaRPr lang="es-SV" sz="1800" b="0" dirty="0"/>
          </a:p>
          <a:p>
            <a:endParaRPr lang="es-SV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772400" cy="1785950"/>
          </a:xfrm>
        </p:spPr>
        <p:txBody>
          <a:bodyPr>
            <a:normAutofit/>
          </a:bodyPr>
          <a:lstStyle/>
          <a:p>
            <a:r>
              <a:rPr lang="es-SV" sz="3300" dirty="0" smtClean="0">
                <a:solidFill>
                  <a:srgbClr val="002060"/>
                </a:solidFill>
              </a:rPr>
              <a:t>CAPACITACION AL PERSONAL PARA UN DESEMPEÑO EFICIENTE</a:t>
            </a:r>
            <a:endParaRPr lang="es-SV" sz="33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COACHING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SV" dirty="0" smtClean="0"/>
          </a:p>
          <a:p>
            <a:pPr algn="just"/>
            <a:r>
              <a:rPr lang="es-SV" dirty="0" smtClean="0"/>
              <a:t>Muchas veces una persona no sabe que está rindiendo por debajo de las expectativas en su trabajo. También puede que no tenga suficiente experiencia para encontrar la solución al problema.</a:t>
            </a:r>
          </a:p>
          <a:p>
            <a:pPr algn="just"/>
            <a:r>
              <a:rPr lang="es-SV" dirty="0" smtClean="0"/>
              <a:t>El corregir deficiencias de desempeño es una habilidad que mejora con la experiencia. El </a:t>
            </a:r>
            <a:r>
              <a:rPr lang="es-SV" u="sng" dirty="0" smtClean="0"/>
              <a:t>compromiso</a:t>
            </a:r>
            <a:r>
              <a:rPr lang="es-SV" dirty="0" smtClean="0"/>
              <a:t> con el desarrollo del empleado es un pre requisito.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CONTINUACION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s-SV" dirty="0" smtClean="0"/>
              <a:t>QUE ES COACHING</a:t>
            </a:r>
          </a:p>
          <a:p>
            <a:pPr algn="just"/>
            <a:r>
              <a:rPr lang="es-SV" dirty="0" err="1" smtClean="0"/>
              <a:t>Coaching</a:t>
            </a:r>
            <a:r>
              <a:rPr lang="es-SV" dirty="0" smtClean="0"/>
              <a:t> es el término usado para describir el proceso de ayudar a un subordinado a mejorar su </a:t>
            </a:r>
            <a:r>
              <a:rPr lang="es-SV" u="sng" dirty="0" smtClean="0"/>
              <a:t>desempeño</a:t>
            </a:r>
          </a:p>
          <a:p>
            <a:pPr>
              <a:buNone/>
            </a:pPr>
            <a:endParaRPr lang="es-SV" dirty="0" smtClean="0"/>
          </a:p>
          <a:p>
            <a:pPr lvl="0">
              <a:buNone/>
            </a:pPr>
            <a:r>
              <a:rPr lang="es-SV" dirty="0" smtClean="0"/>
              <a:t>IMPORTANCIA DEL COACHING</a:t>
            </a:r>
          </a:p>
          <a:p>
            <a:r>
              <a:rPr lang="es-SV" dirty="0" smtClean="0"/>
              <a:t>El coach busca aclarar el problema de </a:t>
            </a:r>
            <a:r>
              <a:rPr lang="es-SV" u="sng" dirty="0" smtClean="0"/>
              <a:t>desempeño</a:t>
            </a:r>
            <a:r>
              <a:rPr lang="es-SV" dirty="0" smtClean="0"/>
              <a:t> al empleado para que pueda ser atacado directamente </a:t>
            </a:r>
          </a:p>
          <a:p>
            <a:pPr>
              <a:buNone/>
            </a:pPr>
            <a:endParaRPr lang="es-SV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CONTINUACION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buNone/>
            </a:pPr>
            <a:r>
              <a:rPr lang="es-SV" dirty="0" smtClean="0"/>
              <a:t>POR QUE ES IMPORTANTE QUE DENTRO DE LAS ORGANIZACIONES LOS JEFES ESTEN CAPACITADOS EN EL COACHING?</a:t>
            </a:r>
          </a:p>
          <a:p>
            <a:pPr lvl="0" algn="just">
              <a:buNone/>
            </a:pPr>
            <a:endParaRPr lang="es-SV" dirty="0" smtClean="0"/>
          </a:p>
          <a:p>
            <a:pPr algn="just"/>
            <a:r>
              <a:rPr lang="es-SV" dirty="0" smtClean="0"/>
              <a:t>El desarrollo de un ejecutivo como coach interno de su organización debe orientarse siempre al desarrollo del potencial del ejecutivo para mejorar su </a:t>
            </a:r>
            <a:r>
              <a:rPr lang="es-SV" u="sng" dirty="0" smtClean="0"/>
              <a:t>desempeño</a:t>
            </a:r>
          </a:p>
          <a:p>
            <a:pPr>
              <a:buNone/>
            </a:pPr>
            <a:endParaRPr lang="es-S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RE CAPACITACION</a:t>
            </a:r>
            <a:br>
              <a:rPr lang="es-SV" dirty="0" smtClean="0"/>
            </a:b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s-SV" dirty="0" smtClean="0"/>
              <a:t>CAUSA DE LA PROBLEMÁTICA DE RRHH</a:t>
            </a:r>
          </a:p>
          <a:p>
            <a:pPr algn="just"/>
            <a:r>
              <a:rPr lang="es-SV" dirty="0" smtClean="0"/>
              <a:t>En el ámbito de organizacional, el personal generalmente es capacitado en innumerables oportunidades acerca de la importancia del “trabajo en equipo; así como temáticas relacionadas con la “atención al público”, las “relaciones públicas” y la “actitud servicio”</a:t>
            </a:r>
          </a:p>
          <a:p>
            <a:pPr algn="just"/>
            <a:r>
              <a:rPr lang="es-SV" dirty="0" smtClean="0"/>
              <a:t>Sucede que hoy puede apreciarse que más que grupos que “trabajen en equipo” se encuentran “grupos de trabajo”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CONTINUACION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s-SV" dirty="0" smtClean="0"/>
              <a:t>CAPACITACION O RE CAPACITACION</a:t>
            </a:r>
          </a:p>
          <a:p>
            <a:pPr lvl="0">
              <a:buNone/>
            </a:pPr>
            <a:endParaRPr lang="es-SV" dirty="0" smtClean="0"/>
          </a:p>
          <a:p>
            <a:pPr algn="just"/>
            <a:r>
              <a:rPr lang="es-SV" dirty="0" smtClean="0"/>
              <a:t>La propuesta hoy es ir fomentando el </a:t>
            </a:r>
            <a:r>
              <a:rPr lang="es-SV" u="sng" dirty="0" smtClean="0"/>
              <a:t>compromiso</a:t>
            </a:r>
            <a:r>
              <a:rPr lang="es-SV" dirty="0" smtClean="0"/>
              <a:t> para cada individuo en particular, invitándolos al desarrollo personal, al entendimiento de que cada individuo es “el reflejo en los demás y que los demás son su propio reflejo”. Esto, se “muestra” hacia afuera en la actitud </a:t>
            </a:r>
            <a:endParaRPr lang="es-SV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00136"/>
          </a:xfrm>
        </p:spPr>
        <p:txBody>
          <a:bodyPr>
            <a:normAutofit/>
          </a:bodyPr>
          <a:lstStyle/>
          <a:p>
            <a:r>
              <a:rPr lang="es-SV" dirty="0" smtClean="0"/>
              <a:t>CONCLUSIONES</a:t>
            </a:r>
            <a:br>
              <a:rPr lang="es-SV" dirty="0" smtClean="0"/>
            </a:b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s-SV" dirty="0" smtClean="0"/>
              <a:t>Sin un </a:t>
            </a:r>
            <a:r>
              <a:rPr lang="es-SV" u="sng" dirty="0" smtClean="0"/>
              <a:t>compromiso</a:t>
            </a:r>
            <a:r>
              <a:rPr lang="es-SV" dirty="0" smtClean="0"/>
              <a:t> real hacia la empresa, ningún programa de capacitación llevara los resultados esperados, lo que se obtendrá es un </a:t>
            </a:r>
            <a:r>
              <a:rPr lang="es-SV" u="sng" dirty="0" smtClean="0"/>
              <a:t>desempeño</a:t>
            </a:r>
            <a:r>
              <a:rPr lang="es-SV" dirty="0" smtClean="0"/>
              <a:t> deficiente</a:t>
            </a:r>
          </a:p>
          <a:p>
            <a:pPr lvl="0" algn="just"/>
            <a:r>
              <a:rPr lang="es-SV" dirty="0" smtClean="0"/>
              <a:t>La </a:t>
            </a:r>
            <a:r>
              <a:rPr lang="es-SV" u="sng" dirty="0" smtClean="0"/>
              <a:t>capacitación</a:t>
            </a:r>
            <a:r>
              <a:rPr lang="es-SV" dirty="0" smtClean="0"/>
              <a:t> sigue siendo una herramienta importante para el RRHH, el desempeño eficiente de los empleados depende de la inversión que la empresa haga en capacitarlos</a:t>
            </a:r>
          </a:p>
          <a:p>
            <a:pPr lvl="0" algn="just"/>
            <a:r>
              <a:rPr lang="es-SV" dirty="0" smtClean="0"/>
              <a:t>Los clientes han cambiado sus hábitos de consumo, debemos estar a la vanguardia en temas de </a:t>
            </a:r>
            <a:r>
              <a:rPr lang="es-SV" u="sng" dirty="0" smtClean="0"/>
              <a:t>capacitación</a:t>
            </a:r>
            <a:r>
              <a:rPr lang="es-SV" dirty="0" smtClean="0"/>
              <a:t> del personal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COMPROMISO PERSONAL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/>
              <a:t>De acuerdo con el diccionario de la Real Academia Española (1994), es: “obligación contraída, palabra dada, fe empeñada”. En otras palabras, se trata de un deber moral o psicológico adquirido hacia una persona, una situación o una institución</a:t>
            </a:r>
            <a:r>
              <a:rPr lang="es-MX" b="1" dirty="0"/>
              <a:t>.</a:t>
            </a:r>
            <a:endParaRPr lang="es-SV" dirty="0"/>
          </a:p>
          <a:p>
            <a:pPr algn="just"/>
            <a:r>
              <a:rPr lang="es-MX" dirty="0"/>
              <a:t>Desde hace tiempo se ha establecido una distinción entre el contrato de trabajo legal y el psicológico. Mientras una persona puede estar obligada formalmente a desempeñar una labor dentro de una organización, no necesariamente se liga afectivamente a la </a:t>
            </a:r>
            <a:r>
              <a:rPr lang="es-MX" dirty="0" smtClean="0"/>
              <a:t>misma.</a:t>
            </a:r>
            <a:endParaRPr lang="es-SV" dirty="0"/>
          </a:p>
          <a:p>
            <a:endParaRPr lang="es-S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FACTORES PARA PROPICIARLO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s-MX" u="sng" dirty="0" smtClean="0"/>
              <a:t>El Apoyo Organizacional Percibido</a:t>
            </a:r>
            <a:r>
              <a:rPr lang="es-MX" dirty="0" smtClean="0"/>
              <a:t>, si las personas perciben que la organización se interesa por ellas, procura su bienestar y les brinda ayuda ante problemas personales cuando es necesario, las consecuencias son muy favorables para la organización en cuanto al desempeño y permanencia. </a:t>
            </a:r>
            <a:endParaRPr lang="es-SV" dirty="0" smtClean="0"/>
          </a:p>
          <a:p>
            <a:pPr lvl="0" algn="just"/>
            <a:r>
              <a:rPr lang="es-MX" u="sng" dirty="0" smtClean="0"/>
              <a:t>Expectativa de Recompensas</a:t>
            </a:r>
            <a:r>
              <a:rPr lang="es-MX" dirty="0" smtClean="0"/>
              <a:t>: es posible pensar que si las personas esperan ascensos o incrementos de su remuneración a cambio de su esfuerzo, el Compromiso se incrementa. </a:t>
            </a:r>
            <a:r>
              <a:rPr lang="es-SV" dirty="0" smtClean="0"/>
              <a:t> 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CONTINUACION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4282" y="2286000"/>
            <a:ext cx="8503920" cy="4572000"/>
          </a:xfrm>
        </p:spPr>
        <p:txBody>
          <a:bodyPr/>
          <a:lstStyle/>
          <a:p>
            <a:pPr lvl="0" algn="just"/>
            <a:r>
              <a:rPr lang="es-MX" u="sng" dirty="0" smtClean="0"/>
              <a:t>Socialización</a:t>
            </a:r>
            <a:r>
              <a:rPr lang="es-MX" dirty="0" smtClean="0"/>
              <a:t>. Las organizaciones efectúan esfuerzos, sea planeados o espontáneos, para integrar a cada nuevo miembro. Dentro de las acciones planificadas se encuentra la </a:t>
            </a:r>
            <a:r>
              <a:rPr lang="es-MX" u="sng" dirty="0" smtClean="0"/>
              <a:t>Capacitación</a:t>
            </a:r>
            <a:r>
              <a:rPr lang="es-MX" dirty="0" smtClean="0"/>
              <a:t>. </a:t>
            </a:r>
            <a:endParaRPr lang="es-SV" dirty="0" smtClean="0"/>
          </a:p>
          <a:p>
            <a:pPr>
              <a:buNone/>
            </a:pPr>
            <a:endParaRPr lang="es-S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85888"/>
          </a:xfrm>
        </p:spPr>
        <p:txBody>
          <a:bodyPr>
            <a:normAutofit fontScale="90000"/>
          </a:bodyPr>
          <a:lstStyle/>
          <a:p>
            <a:pPr lvl="0"/>
            <a:r>
              <a:rPr lang="es-SV" dirty="0" smtClean="0"/>
              <a:t>LA CAPACITACION COMO FACTOR DE MOTIVACION Y RETENCION</a:t>
            </a:r>
            <a:br>
              <a:rPr lang="es-SV" dirty="0" smtClean="0"/>
            </a:b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dirty="0" smtClean="0"/>
              <a:t>La capacitación es una herramienta fundamental para la Administración de Recursos Humanos, es un proceso planificado, sistemático y organizado que busca modificar, mejorar y ampliar los conocimientos, habilidades y actitudes del personal nuevo o actual.</a:t>
            </a:r>
          </a:p>
          <a:p>
            <a:pPr algn="just"/>
            <a:r>
              <a:rPr lang="es-SV" dirty="0" smtClean="0"/>
              <a:t>Un factor clave en la motivación y retención de los empleados es la oportunidad que se les brinda a los empleados para seguir creciendo y desarrollándose profesionalmente a través de la </a:t>
            </a:r>
            <a:r>
              <a:rPr lang="es-SV" u="sng" dirty="0" smtClean="0"/>
              <a:t>capacitación</a:t>
            </a:r>
            <a:r>
              <a:rPr lang="es-SV" dirty="0" smtClean="0"/>
              <a:t>.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357166"/>
            <a:ext cx="8534400" cy="1143008"/>
          </a:xfrm>
        </p:spPr>
        <p:txBody>
          <a:bodyPr>
            <a:normAutofit fontScale="90000"/>
          </a:bodyPr>
          <a:lstStyle/>
          <a:p>
            <a:pPr lvl="0"/>
            <a:r>
              <a:rPr lang="es-SV" dirty="0" smtClean="0"/>
              <a:t>CAPACITACION AL STAFF Y PERSONAL DE VENTAS</a:t>
            </a:r>
            <a:br>
              <a:rPr lang="es-SV" dirty="0" smtClean="0"/>
            </a:b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dirty="0" smtClean="0"/>
              <a:t>Los mercados son más complejos, las diferencias entre productos y servicios no son tan significativas, los precios se asemejan, y la competencia se torna cada vez más cruenta. Esta realidad se encuentra presente en cualquier tipo de empresa.</a:t>
            </a:r>
          </a:p>
          <a:p>
            <a:pPr algn="just"/>
            <a:r>
              <a:rPr lang="es-SV" dirty="0" smtClean="0"/>
              <a:t>Muchas empresas focalizan sus acciones en la innovación, pero no hacen todos los esfuerzos e inversiones en materia de </a:t>
            </a:r>
            <a:r>
              <a:rPr lang="es-SV" u="sng" dirty="0" smtClean="0"/>
              <a:t>capacitación</a:t>
            </a:r>
            <a:r>
              <a:rPr lang="es-SV" dirty="0" smtClean="0"/>
              <a:t> para sus equipos de ventas.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14450"/>
          </a:xfrm>
        </p:spPr>
        <p:txBody>
          <a:bodyPr>
            <a:normAutofit fontScale="90000"/>
          </a:bodyPr>
          <a:lstStyle/>
          <a:p>
            <a:pPr lvl="0"/>
            <a:r>
              <a:rPr lang="es-SV" dirty="0" smtClean="0"/>
              <a:t>DEL VENDEDOR COMPULSIVO AL VENDEDOR CONSULTIVO</a:t>
            </a:r>
            <a:br>
              <a:rPr lang="es-SV" dirty="0" smtClean="0"/>
            </a:b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dirty="0" smtClean="0"/>
              <a:t>Durante largo tiempo se ha observado, y aún en la actualidad se observa, un sinnúmero de vendedores que siguen trabajando sobre el modelo tradicional de venta compulsivo.</a:t>
            </a:r>
          </a:p>
          <a:p>
            <a:pPr algn="just"/>
            <a:r>
              <a:rPr lang="es-SV" dirty="0" smtClean="0"/>
              <a:t>Ante la transformación que se ha venido generando en los mercados de hoy, un vendedor debe ser un </a:t>
            </a:r>
            <a:r>
              <a:rPr lang="es-SV" b="1" i="1" dirty="0" smtClean="0"/>
              <a:t>asesor de compra para sus prospectos y clientes</a:t>
            </a:r>
            <a:r>
              <a:rPr lang="es-SV" dirty="0" smtClean="0"/>
              <a:t>. Además de tener un conocimiento acabado de sus productos y servicios, tiene que conocer el negocio de sus clientes y una clara orientación hacia el servicio.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628764"/>
          </a:xfrm>
        </p:spPr>
        <p:txBody>
          <a:bodyPr>
            <a:normAutofit/>
          </a:bodyPr>
          <a:lstStyle/>
          <a:p>
            <a:pPr lvl="0"/>
            <a:r>
              <a:rPr lang="es-SV" dirty="0" smtClean="0"/>
              <a:t>PROGRAMA DE GERENCIAMIENTO PARA NEGOCIO RETAIL</a:t>
            </a:r>
            <a:br>
              <a:rPr lang="es-SV" dirty="0" smtClean="0"/>
            </a:b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SV" dirty="0" smtClean="0"/>
              <a:t> </a:t>
            </a:r>
          </a:p>
          <a:p>
            <a:pPr>
              <a:buNone/>
            </a:pPr>
            <a:r>
              <a:rPr lang="es-SV" dirty="0" smtClean="0"/>
              <a:t>OBJETIVOS DEL PROGRAMA DE GERENCIAMIENTO</a:t>
            </a:r>
          </a:p>
          <a:p>
            <a:pPr lvl="0" algn="just"/>
            <a:r>
              <a:rPr lang="es-SV" u="sng" dirty="0" smtClean="0"/>
              <a:t>Capacitar</a:t>
            </a:r>
            <a:r>
              <a:rPr lang="es-SV" dirty="0" smtClean="0"/>
              <a:t> en profundidad a los gerentes de tienda en la metodología de la filosofía </a:t>
            </a:r>
            <a:r>
              <a:rPr lang="es-SV" dirty="0" err="1" smtClean="0"/>
              <a:t>Friedman</a:t>
            </a:r>
            <a:r>
              <a:rPr lang="es-SV" dirty="0" smtClean="0"/>
              <a:t> con el fin de que puedan llevar a cabo la correcta implementación de los componentes del programa.</a:t>
            </a:r>
          </a:p>
          <a:p>
            <a:pPr lvl="0" algn="just"/>
            <a:r>
              <a:rPr lang="es-SV" dirty="0" smtClean="0"/>
              <a:t>Proporcionarle a la alta gerencia, a los supervisores y a los gerentes de tienda, la información necesaria para manejar y liderar a su </a:t>
            </a:r>
            <a:r>
              <a:rPr lang="es-SV" dirty="0" err="1" smtClean="0"/>
              <a:t>staff</a:t>
            </a:r>
            <a:r>
              <a:rPr lang="es-SV" dirty="0" smtClean="0"/>
              <a:t> de ventas hacia niveles más altos de productividad en ventas y operaciones.</a:t>
            </a:r>
          </a:p>
          <a:p>
            <a:pPr lvl="0" algn="just"/>
            <a:r>
              <a:rPr lang="es-SV" dirty="0" smtClean="0"/>
              <a:t>Instaurar disciplina en las tiendas a través de sistemas de medición cuantitativa y cualitativa a todos los niveles.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CONTINUACION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s-SV" dirty="0" smtClean="0"/>
              <a:t>BENEFICIOS DEL PROGRAMA DE GERENCIAMIENTO</a:t>
            </a:r>
          </a:p>
          <a:p>
            <a:pPr lvl="0" algn="just"/>
            <a:r>
              <a:rPr lang="es-SV" dirty="0" smtClean="0"/>
              <a:t>Lograr que las compañías con un número considerable de Sucursales tengan estandarizado un nivel de cultura de servicio.</a:t>
            </a:r>
          </a:p>
          <a:p>
            <a:pPr lvl="0" algn="just"/>
            <a:r>
              <a:rPr lang="es-SV" dirty="0" smtClean="0"/>
              <a:t>Instalar sistemas que le provean a la alta y media gerencia la información necesaria para calificar y cuantificar objetivamente el desempeño individual de vendedores y gerentes de las tiendas.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</TotalTime>
  <Words>1039</Words>
  <Application>Microsoft Office PowerPoint</Application>
  <PresentationFormat>Presentación en pantalla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Civil</vt:lpstr>
      <vt:lpstr>CAPACITACION AL PERSONAL PARA UN DESEMPEÑO EFICIENTE</vt:lpstr>
      <vt:lpstr>COMPROMISO PERSONAL</vt:lpstr>
      <vt:lpstr>FACTORES PARA PROPICIARLO</vt:lpstr>
      <vt:lpstr>CONTINUACION</vt:lpstr>
      <vt:lpstr>LA CAPACITACION COMO FACTOR DE MOTIVACION Y RETENCION </vt:lpstr>
      <vt:lpstr>CAPACITACION AL STAFF Y PERSONAL DE VENTAS </vt:lpstr>
      <vt:lpstr>DEL VENDEDOR COMPULSIVO AL VENDEDOR CONSULTIVO </vt:lpstr>
      <vt:lpstr>PROGRAMA DE GERENCIAMIENTO PARA NEGOCIO RETAIL </vt:lpstr>
      <vt:lpstr>CONTINUACION</vt:lpstr>
      <vt:lpstr>COACHING</vt:lpstr>
      <vt:lpstr>CONTINUACION</vt:lpstr>
      <vt:lpstr>CONTINUACION</vt:lpstr>
      <vt:lpstr>RE CAPACITACION </vt:lpstr>
      <vt:lpstr>CONTINUACION</vt:lpstr>
      <vt:lpstr>CONCLUSIONES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CAPACITACION AL PERSONAL PARA UN DESEMPEÑO EFICIENTE </dc:title>
  <dc:creator>Marco Tulio Gil Díaz</dc:creator>
  <cp:lastModifiedBy>Marco Tulio Gil Díaz</cp:lastModifiedBy>
  <cp:revision>10</cp:revision>
  <dcterms:created xsi:type="dcterms:W3CDTF">2009-10-30T04:30:57Z</dcterms:created>
  <dcterms:modified xsi:type="dcterms:W3CDTF">2009-10-30T05:43:18Z</dcterms:modified>
</cp:coreProperties>
</file>