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diagrams/colors2.xml" ContentType="application/vnd.openxmlformats-officedocument.drawingml.diagramColors+xml"/>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diagrams/data2.xml" ContentType="application/vnd.openxmlformats-officedocument.drawingml.diagramData+xml"/>
  <Override PartName="/ppt/tableStyles.xml" ContentType="application/vnd.openxmlformats-officedocument.presentationml.tableStyles+xml"/>
  <Override PartName="/ppt/diagrams/drawing2.xml" ContentType="application/vnd.ms-office.drawingml.diagramDrawing+xml"/>
  <Override PartName="/ppt/slideLayouts/slideLayout8.xml" ContentType="application/vnd.openxmlformats-officedocument.presentationml.slideLayout+xml"/>
  <Override PartName="/ppt/slides/slide7.xml" ContentType="application/vnd.openxmlformats-officedocument.presentationml.slide+xml"/>
  <Override PartName="/ppt/diagrams/layout2.xml" ContentType="application/vnd.openxmlformats-officedocument.drawingml.diagramLayout+xml"/>
  <Override PartName="/ppt/slideLayouts/slideLayout6.xml" ContentType="application/vnd.openxmlformats-officedocument.presentationml.slideLayout+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diagrams/quickStyle1.xml" ContentType="application/vnd.openxmlformats-officedocument.drawingml.diagramStyle+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diagrams/colors1.xml" ContentType="application/vnd.openxmlformats-officedocument.drawingml.diagramColors+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diagrams/data1.xml" ContentType="application/vnd.openxmlformats-officedocument.drawingml.diagramData+xml"/>
  <Override PartName="/ppt/diagrams/drawing1.xml" ContentType="application/vnd.ms-office.drawingml.diagramDrawing+xml"/>
  <Override PartName="/ppt/slideLayouts/slideLayout7.xml" ContentType="application/vnd.openxmlformats-officedocument.presentationml.slideLayout+xml"/>
  <Override PartName="/ppt/slides/slide6.xml" ContentType="application/vnd.openxmlformats-officedocument.presentationml.slide+xml"/>
  <Override PartName="/ppt/diagrams/layout1.xml" ContentType="application/vnd.openxmlformats-officedocument.drawingml.diagramLayout+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diagrams/quickStyle2.xml" ContentType="application/vnd.openxmlformats-officedocument.drawingml.diagramStyle+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sldIdLst>
    <p:sldId id="256" r:id="rId2"/>
    <p:sldId id="257" r:id="rId3"/>
    <p:sldId id="258" r:id="rId4"/>
    <p:sldId id="266" r:id="rId5"/>
    <p:sldId id="259" r:id="rId6"/>
    <p:sldId id="260" r:id="rId7"/>
    <p:sldId id="261" r:id="rId8"/>
    <p:sldId id="265" r:id="rId9"/>
    <p:sldId id="262" r:id="rId10"/>
    <p:sldId id="263" r:id="rId11"/>
    <p:sldId id="264" r:id="rId12"/>
    <p:sldId id="267" r:id="rId1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p:cViewPr varScale="1">
        <p:scale>
          <a:sx n="144" d="100"/>
          <a:sy n="144" d="100"/>
        </p:scale>
        <p:origin x="-1480" y="-1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iagrams/_rels/data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image" Target="../media/image4.jpeg"/></Relationships>
</file>

<file path=ppt/diagrams/_rels/data2.xml.rels><?xml version="1.0" encoding="UTF-8" standalone="yes"?>
<Relationships xmlns="http://schemas.openxmlformats.org/package/2006/relationships"><Relationship Id="rId1" Type="http://schemas.openxmlformats.org/officeDocument/2006/relationships/image" Target="../media/image5.jpeg"/><Relationship Id="rId2" Type="http://schemas.openxmlformats.org/officeDocument/2006/relationships/image" Target="../media/image6.jpeg"/><Relationship Id="rId3" Type="http://schemas.openxmlformats.org/officeDocument/2006/relationships/image" Target="../media/image7.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image" Target="../media/image4.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5.jpeg"/><Relationship Id="rId2" Type="http://schemas.openxmlformats.org/officeDocument/2006/relationships/image" Target="../media/image6.jpeg"/><Relationship Id="rId3"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653753-9477-4305-AD7E-54E87D23CA48}" type="doc">
      <dgm:prSet loTypeId="urn:microsoft.com/office/officeart/2005/8/layout/vList4" loCatId="list" qsTypeId="urn:microsoft.com/office/officeart/2005/8/quickstyle/simple4" qsCatId="simple" csTypeId="urn:microsoft.com/office/officeart/2005/8/colors/colorful2" csCatId="colorful" phldr="1"/>
      <dgm:spPr/>
      <dgm:t>
        <a:bodyPr/>
        <a:lstStyle/>
        <a:p>
          <a:endParaRPr lang="es-ES"/>
        </a:p>
      </dgm:t>
    </dgm:pt>
    <dgm:pt modelId="{C4DD83D7-2DB0-47A3-9F69-5C4C02940FDF}">
      <dgm:prSet phldrT="[Texto]" custT="1"/>
      <dgm:spPr/>
      <dgm:t>
        <a:bodyPr/>
        <a:lstStyle/>
        <a:p>
          <a:r>
            <a:rPr lang="es-SV" sz="2400" b="1" i="1" u="sng" dirty="0" smtClean="0">
              <a:effectLst>
                <a:outerShdw blurRad="38100" dist="38100" dir="2700000" algn="tl">
                  <a:srgbClr val="000000">
                    <a:alpha val="43137"/>
                  </a:srgbClr>
                </a:outerShdw>
              </a:effectLst>
              <a:latin typeface="AENOR Fontana ND" pitchFamily="34" charset="0"/>
            </a:rPr>
            <a:t>Control estadístico de la producción</a:t>
          </a:r>
        </a:p>
        <a:p>
          <a:r>
            <a:rPr lang="es-SV" sz="1900" dirty="0" smtClean="0">
              <a:latin typeface="AENOR Fontana ND" pitchFamily="34" charset="0"/>
            </a:rPr>
            <a:t>Henry Ford, inicia controlando la producción en línea y control de producto terminado.</a:t>
          </a:r>
          <a:endParaRPr lang="es-ES" sz="1900" b="1" i="1" u="sng" dirty="0">
            <a:effectLst>
              <a:outerShdw blurRad="38100" dist="38100" dir="2700000" algn="tl">
                <a:srgbClr val="000000">
                  <a:alpha val="43137"/>
                </a:srgbClr>
              </a:outerShdw>
            </a:effectLst>
            <a:latin typeface="AENOR Fontana ND" pitchFamily="34" charset="0"/>
          </a:endParaRPr>
        </a:p>
      </dgm:t>
    </dgm:pt>
    <dgm:pt modelId="{FCB267C3-D0FE-4118-927E-5F60684850AD}" type="parTrans" cxnId="{DB7A5637-7672-47AC-9739-33A408805143}">
      <dgm:prSet/>
      <dgm:spPr/>
      <dgm:t>
        <a:bodyPr/>
        <a:lstStyle/>
        <a:p>
          <a:endParaRPr lang="es-ES"/>
        </a:p>
      </dgm:t>
    </dgm:pt>
    <dgm:pt modelId="{1DC5F80F-57B6-4697-9CBE-02DA969FF889}" type="sibTrans" cxnId="{DB7A5637-7672-47AC-9739-33A408805143}">
      <dgm:prSet/>
      <dgm:spPr/>
      <dgm:t>
        <a:bodyPr/>
        <a:lstStyle/>
        <a:p>
          <a:endParaRPr lang="es-ES"/>
        </a:p>
      </dgm:t>
    </dgm:pt>
    <dgm:pt modelId="{E92FF7DD-DFA5-4EA5-B76C-6DCA388DB934}">
      <dgm:prSet phldrT="[Texto]" custT="1"/>
      <dgm:spPr/>
      <dgm:t>
        <a:bodyPr/>
        <a:lstStyle/>
        <a:p>
          <a:r>
            <a:rPr lang="es-SV" sz="2400" b="1" i="1" u="sng" dirty="0" smtClean="0">
              <a:effectLst>
                <a:outerShdw blurRad="38100" dist="38100" dir="2700000" algn="tl">
                  <a:srgbClr val="000000">
                    <a:alpha val="43137"/>
                  </a:srgbClr>
                </a:outerShdw>
              </a:effectLst>
              <a:latin typeface="AENOR Fontana ND" pitchFamily="34" charset="0"/>
            </a:rPr>
            <a:t>Estandarización de los procesos</a:t>
          </a:r>
          <a:endParaRPr lang="es-ES" sz="2400" b="1" i="1" u="sng" dirty="0">
            <a:effectLst>
              <a:outerShdw blurRad="38100" dist="38100" dir="2700000" algn="tl">
                <a:srgbClr val="000000">
                  <a:alpha val="43137"/>
                </a:srgbClr>
              </a:outerShdw>
            </a:effectLst>
            <a:latin typeface="AENOR Fontana ND" pitchFamily="34" charset="0"/>
          </a:endParaRPr>
        </a:p>
      </dgm:t>
    </dgm:pt>
    <dgm:pt modelId="{6B47D928-7D4E-4FCF-915C-4FDF6C63FC5C}" type="parTrans" cxnId="{F5FB016C-F4E0-4DEB-86D2-0AC1ACACFCFD}">
      <dgm:prSet/>
      <dgm:spPr/>
      <dgm:t>
        <a:bodyPr/>
        <a:lstStyle/>
        <a:p>
          <a:endParaRPr lang="es-ES"/>
        </a:p>
      </dgm:t>
    </dgm:pt>
    <dgm:pt modelId="{D3E3223A-23E8-4FF5-8627-5580CEA86049}" type="sibTrans" cxnId="{F5FB016C-F4E0-4DEB-86D2-0AC1ACACFCFD}">
      <dgm:prSet/>
      <dgm:spPr/>
      <dgm:t>
        <a:bodyPr/>
        <a:lstStyle/>
        <a:p>
          <a:endParaRPr lang="es-ES"/>
        </a:p>
      </dgm:t>
    </dgm:pt>
    <dgm:pt modelId="{4E962FBD-C8A8-4B0C-87A8-758F708E166F}">
      <dgm:prSet phldrT="[Texto]" custT="1"/>
      <dgm:spPr/>
      <dgm:t>
        <a:bodyPr/>
        <a:lstStyle/>
        <a:p>
          <a:r>
            <a:rPr lang="es-SV" sz="2000" dirty="0" smtClean="0">
              <a:latin typeface="AENOR Fontana ND" pitchFamily="34" charset="0"/>
            </a:rPr>
            <a:t>La industria del armamento inicia la estandarización de los procesos de fabricación y pruebas.</a:t>
          </a:r>
          <a:endParaRPr lang="es-ES" sz="2000" dirty="0">
            <a:latin typeface="AENOR Fontana ND" pitchFamily="34" charset="0"/>
          </a:endParaRPr>
        </a:p>
      </dgm:t>
    </dgm:pt>
    <dgm:pt modelId="{EC2DA5D9-18EF-497D-BE51-ADE952151D11}" type="parTrans" cxnId="{B1587157-76FD-4E15-8D76-04D7DE434C85}">
      <dgm:prSet/>
      <dgm:spPr/>
      <dgm:t>
        <a:bodyPr/>
        <a:lstStyle/>
        <a:p>
          <a:endParaRPr lang="es-ES"/>
        </a:p>
      </dgm:t>
    </dgm:pt>
    <dgm:pt modelId="{54B4A15E-3107-4806-8D55-12525B43F24C}" type="sibTrans" cxnId="{B1587157-76FD-4E15-8D76-04D7DE434C85}">
      <dgm:prSet/>
      <dgm:spPr/>
      <dgm:t>
        <a:bodyPr/>
        <a:lstStyle/>
        <a:p>
          <a:endParaRPr lang="es-ES"/>
        </a:p>
      </dgm:t>
    </dgm:pt>
    <dgm:pt modelId="{9943DFD8-788D-4578-B5EC-1320871AA771}">
      <dgm:prSet phldrT="[Texto]" custT="1"/>
      <dgm:spPr/>
      <dgm:t>
        <a:bodyPr/>
        <a:lstStyle/>
        <a:p>
          <a:r>
            <a:rPr lang="es-SV" sz="2400" b="1" i="1" u="sng" dirty="0" smtClean="0">
              <a:effectLst>
                <a:outerShdw blurRad="38100" dist="38100" dir="2700000" algn="tl">
                  <a:srgbClr val="000000">
                    <a:alpha val="43137"/>
                  </a:srgbClr>
                </a:outerShdw>
              </a:effectLst>
              <a:latin typeface="AENOR Fontana ND" pitchFamily="34" charset="0"/>
            </a:rPr>
            <a:t>Gestion de Calidad Integrada</a:t>
          </a:r>
        </a:p>
        <a:p>
          <a:r>
            <a:rPr lang="es-SV" sz="1900" b="0" i="0" u="none" dirty="0" smtClean="0">
              <a:effectLst/>
              <a:latin typeface="AENOR Fontana ND" pitchFamily="34" charset="0"/>
            </a:rPr>
            <a:t>En los años ochenta se desarrolla y promueve no solo el control de calidad de producto terminado, sino, la calidad integrada de los procesos necesarios para que una organización sea rentable.</a:t>
          </a:r>
          <a:endParaRPr lang="es-ES" sz="1900" b="0" i="0" u="none" dirty="0">
            <a:effectLst/>
            <a:latin typeface="AENOR Fontana ND" pitchFamily="34" charset="0"/>
          </a:endParaRPr>
        </a:p>
      </dgm:t>
    </dgm:pt>
    <dgm:pt modelId="{8FCF8DE9-1CC2-4D53-8169-342557F24022}" type="parTrans" cxnId="{31B16DCA-9EA1-4BC6-AF0C-39B9491A8C99}">
      <dgm:prSet/>
      <dgm:spPr/>
      <dgm:t>
        <a:bodyPr/>
        <a:lstStyle/>
        <a:p>
          <a:endParaRPr lang="es-ES"/>
        </a:p>
      </dgm:t>
    </dgm:pt>
    <dgm:pt modelId="{F80AD871-D6FD-4B63-9872-6FC4EA00A23C}" type="sibTrans" cxnId="{31B16DCA-9EA1-4BC6-AF0C-39B9491A8C99}">
      <dgm:prSet/>
      <dgm:spPr/>
      <dgm:t>
        <a:bodyPr/>
        <a:lstStyle/>
        <a:p>
          <a:endParaRPr lang="es-ES"/>
        </a:p>
      </dgm:t>
    </dgm:pt>
    <dgm:pt modelId="{43B7CAF7-4807-4AC5-8FA3-597DE05EA4BB}" type="pres">
      <dgm:prSet presAssocID="{B2653753-9477-4305-AD7E-54E87D23CA48}" presName="linear" presStyleCnt="0">
        <dgm:presLayoutVars>
          <dgm:dir/>
          <dgm:resizeHandles val="exact"/>
        </dgm:presLayoutVars>
      </dgm:prSet>
      <dgm:spPr/>
      <dgm:t>
        <a:bodyPr/>
        <a:lstStyle/>
        <a:p>
          <a:endParaRPr lang="es-ES"/>
        </a:p>
      </dgm:t>
    </dgm:pt>
    <dgm:pt modelId="{81A7E909-9B8C-4BFC-8E44-975CB4E901BA}" type="pres">
      <dgm:prSet presAssocID="{C4DD83D7-2DB0-47A3-9F69-5C4C02940FDF}" presName="comp" presStyleCnt="0"/>
      <dgm:spPr/>
      <dgm:t>
        <a:bodyPr/>
        <a:lstStyle/>
        <a:p>
          <a:endParaRPr lang="es-ES"/>
        </a:p>
      </dgm:t>
    </dgm:pt>
    <dgm:pt modelId="{289AD43A-15DB-42EA-A481-A17FFA44DA83}" type="pres">
      <dgm:prSet presAssocID="{C4DD83D7-2DB0-47A3-9F69-5C4C02940FDF}" presName="box" presStyleLbl="node1" presStyleIdx="0" presStyleCnt="3" custLinFactNeighborX="1736"/>
      <dgm:spPr/>
      <dgm:t>
        <a:bodyPr/>
        <a:lstStyle/>
        <a:p>
          <a:endParaRPr lang="es-ES"/>
        </a:p>
      </dgm:t>
    </dgm:pt>
    <dgm:pt modelId="{4E154707-0451-48F7-B21A-83D2937A5081}" type="pres">
      <dgm:prSet presAssocID="{C4DD83D7-2DB0-47A3-9F69-5C4C02940FDF}" presName="img" presStyleLbl="fgImgPlace1" presStyleIdx="0" presStyleCnt="3"/>
      <dgm:spPr>
        <a:blipFill rotWithShape="0">
          <a:blip xmlns:r="http://schemas.openxmlformats.org/officeDocument/2006/relationships" r:embed="rId1"/>
          <a:stretch>
            <a:fillRect/>
          </a:stretch>
        </a:blipFill>
      </dgm:spPr>
      <dgm:t>
        <a:bodyPr/>
        <a:lstStyle/>
        <a:p>
          <a:endParaRPr lang="es-ES"/>
        </a:p>
      </dgm:t>
    </dgm:pt>
    <dgm:pt modelId="{D2EB3971-D614-49F5-9195-928A3D8F57C9}" type="pres">
      <dgm:prSet presAssocID="{C4DD83D7-2DB0-47A3-9F69-5C4C02940FDF}" presName="text" presStyleLbl="node1" presStyleIdx="0" presStyleCnt="3">
        <dgm:presLayoutVars>
          <dgm:bulletEnabled val="1"/>
        </dgm:presLayoutVars>
      </dgm:prSet>
      <dgm:spPr/>
      <dgm:t>
        <a:bodyPr/>
        <a:lstStyle/>
        <a:p>
          <a:endParaRPr lang="es-ES"/>
        </a:p>
      </dgm:t>
    </dgm:pt>
    <dgm:pt modelId="{24161203-4D3F-4455-B6BB-A44907B483C9}" type="pres">
      <dgm:prSet presAssocID="{1DC5F80F-57B6-4697-9CBE-02DA969FF889}" presName="spacer" presStyleCnt="0"/>
      <dgm:spPr/>
      <dgm:t>
        <a:bodyPr/>
        <a:lstStyle/>
        <a:p>
          <a:endParaRPr lang="es-ES"/>
        </a:p>
      </dgm:t>
    </dgm:pt>
    <dgm:pt modelId="{3678CB77-E579-40CA-92AA-B474B34AD3CB}" type="pres">
      <dgm:prSet presAssocID="{E92FF7DD-DFA5-4EA5-B76C-6DCA388DB934}" presName="comp" presStyleCnt="0"/>
      <dgm:spPr/>
      <dgm:t>
        <a:bodyPr/>
        <a:lstStyle/>
        <a:p>
          <a:endParaRPr lang="es-ES"/>
        </a:p>
      </dgm:t>
    </dgm:pt>
    <dgm:pt modelId="{6E0FA1A7-DE36-4856-AE4F-D67491688998}" type="pres">
      <dgm:prSet presAssocID="{E92FF7DD-DFA5-4EA5-B76C-6DCA388DB934}" presName="box" presStyleLbl="node1" presStyleIdx="1" presStyleCnt="3"/>
      <dgm:spPr/>
      <dgm:t>
        <a:bodyPr/>
        <a:lstStyle/>
        <a:p>
          <a:endParaRPr lang="es-ES"/>
        </a:p>
      </dgm:t>
    </dgm:pt>
    <dgm:pt modelId="{5D629235-42E9-46A8-80F5-0997B6E7212A}" type="pres">
      <dgm:prSet presAssocID="{E92FF7DD-DFA5-4EA5-B76C-6DCA388DB934}" presName="img" presStyleLbl="fgImgPlace1" presStyleIdx="1" presStyleCnt="3"/>
      <dgm:spPr>
        <a:blipFill rotWithShape="0">
          <a:blip xmlns:r="http://schemas.openxmlformats.org/officeDocument/2006/relationships" r:embed="rId2"/>
          <a:stretch>
            <a:fillRect/>
          </a:stretch>
        </a:blipFill>
      </dgm:spPr>
      <dgm:t>
        <a:bodyPr/>
        <a:lstStyle/>
        <a:p>
          <a:endParaRPr lang="es-ES"/>
        </a:p>
      </dgm:t>
    </dgm:pt>
    <dgm:pt modelId="{DB6D377F-1B1E-4DDC-B683-C43E6F44E0C0}" type="pres">
      <dgm:prSet presAssocID="{E92FF7DD-DFA5-4EA5-B76C-6DCA388DB934}" presName="text" presStyleLbl="node1" presStyleIdx="1" presStyleCnt="3">
        <dgm:presLayoutVars>
          <dgm:bulletEnabled val="1"/>
        </dgm:presLayoutVars>
      </dgm:prSet>
      <dgm:spPr/>
      <dgm:t>
        <a:bodyPr/>
        <a:lstStyle/>
        <a:p>
          <a:endParaRPr lang="es-ES"/>
        </a:p>
      </dgm:t>
    </dgm:pt>
    <dgm:pt modelId="{F839E9B3-290F-4EBF-8318-3D7F175BB35B}" type="pres">
      <dgm:prSet presAssocID="{D3E3223A-23E8-4FF5-8627-5580CEA86049}" presName="spacer" presStyleCnt="0"/>
      <dgm:spPr/>
      <dgm:t>
        <a:bodyPr/>
        <a:lstStyle/>
        <a:p>
          <a:endParaRPr lang="es-ES"/>
        </a:p>
      </dgm:t>
    </dgm:pt>
    <dgm:pt modelId="{BB297902-A7BE-4A60-BA75-B2034FD1CD62}" type="pres">
      <dgm:prSet presAssocID="{9943DFD8-788D-4578-B5EC-1320871AA771}" presName="comp" presStyleCnt="0"/>
      <dgm:spPr/>
      <dgm:t>
        <a:bodyPr/>
        <a:lstStyle/>
        <a:p>
          <a:endParaRPr lang="es-ES"/>
        </a:p>
      </dgm:t>
    </dgm:pt>
    <dgm:pt modelId="{4C57FC6E-B84C-40C7-AF89-F732361672FE}" type="pres">
      <dgm:prSet presAssocID="{9943DFD8-788D-4578-B5EC-1320871AA771}" presName="box" presStyleLbl="node1" presStyleIdx="2" presStyleCnt="3" custScaleY="121152"/>
      <dgm:spPr/>
      <dgm:t>
        <a:bodyPr/>
        <a:lstStyle/>
        <a:p>
          <a:endParaRPr lang="es-ES"/>
        </a:p>
      </dgm:t>
    </dgm:pt>
    <dgm:pt modelId="{6B60AC27-1332-43BB-8A3E-BE19CE19D556}" type="pres">
      <dgm:prSet presAssocID="{9943DFD8-788D-4578-B5EC-1320871AA771}" presName="img" presStyleLbl="fgImgPlace1" presStyleIdx="2" presStyleCnt="3"/>
      <dgm:spPr>
        <a:blipFill rotWithShape="0">
          <a:blip xmlns:r="http://schemas.openxmlformats.org/officeDocument/2006/relationships" r:embed="rId3"/>
          <a:stretch>
            <a:fillRect/>
          </a:stretch>
        </a:blipFill>
      </dgm:spPr>
      <dgm:t>
        <a:bodyPr/>
        <a:lstStyle/>
        <a:p>
          <a:endParaRPr lang="es-ES"/>
        </a:p>
      </dgm:t>
    </dgm:pt>
    <dgm:pt modelId="{1590FA96-71AF-4119-A527-E46119D22458}" type="pres">
      <dgm:prSet presAssocID="{9943DFD8-788D-4578-B5EC-1320871AA771}" presName="text" presStyleLbl="node1" presStyleIdx="2" presStyleCnt="3">
        <dgm:presLayoutVars>
          <dgm:bulletEnabled val="1"/>
        </dgm:presLayoutVars>
      </dgm:prSet>
      <dgm:spPr/>
      <dgm:t>
        <a:bodyPr/>
        <a:lstStyle/>
        <a:p>
          <a:endParaRPr lang="es-ES"/>
        </a:p>
      </dgm:t>
    </dgm:pt>
  </dgm:ptLst>
  <dgm:cxnLst>
    <dgm:cxn modelId="{27DB454F-8D56-4B06-AAFC-4937508D2DCB}" type="presOf" srcId="{B2653753-9477-4305-AD7E-54E87D23CA48}" destId="{43B7CAF7-4807-4AC5-8FA3-597DE05EA4BB}" srcOrd="0" destOrd="0" presId="urn:microsoft.com/office/officeart/2005/8/layout/vList4"/>
    <dgm:cxn modelId="{31B16DCA-9EA1-4BC6-AF0C-39B9491A8C99}" srcId="{B2653753-9477-4305-AD7E-54E87D23CA48}" destId="{9943DFD8-788D-4578-B5EC-1320871AA771}" srcOrd="2" destOrd="0" parTransId="{8FCF8DE9-1CC2-4D53-8169-342557F24022}" sibTransId="{F80AD871-D6FD-4B63-9872-6FC4EA00A23C}"/>
    <dgm:cxn modelId="{3F3AB5AA-DCF8-4D79-B38A-D69773ABF9DB}" type="presOf" srcId="{E92FF7DD-DFA5-4EA5-B76C-6DCA388DB934}" destId="{DB6D377F-1B1E-4DDC-B683-C43E6F44E0C0}" srcOrd="1" destOrd="0" presId="urn:microsoft.com/office/officeart/2005/8/layout/vList4"/>
    <dgm:cxn modelId="{DB7A5637-7672-47AC-9739-33A408805143}" srcId="{B2653753-9477-4305-AD7E-54E87D23CA48}" destId="{C4DD83D7-2DB0-47A3-9F69-5C4C02940FDF}" srcOrd="0" destOrd="0" parTransId="{FCB267C3-D0FE-4118-927E-5F60684850AD}" sibTransId="{1DC5F80F-57B6-4697-9CBE-02DA969FF889}"/>
    <dgm:cxn modelId="{6171294F-75C6-40B8-8E4E-0FC81D10D1BB}" type="presOf" srcId="{C4DD83D7-2DB0-47A3-9F69-5C4C02940FDF}" destId="{D2EB3971-D614-49F5-9195-928A3D8F57C9}" srcOrd="1" destOrd="0" presId="urn:microsoft.com/office/officeart/2005/8/layout/vList4"/>
    <dgm:cxn modelId="{B1587157-76FD-4E15-8D76-04D7DE434C85}" srcId="{E92FF7DD-DFA5-4EA5-B76C-6DCA388DB934}" destId="{4E962FBD-C8A8-4B0C-87A8-758F708E166F}" srcOrd="0" destOrd="0" parTransId="{EC2DA5D9-18EF-497D-BE51-ADE952151D11}" sibTransId="{54B4A15E-3107-4806-8D55-12525B43F24C}"/>
    <dgm:cxn modelId="{06B8B22A-5ED0-4A14-B7AD-360EEDDE45A4}" type="presOf" srcId="{E92FF7DD-DFA5-4EA5-B76C-6DCA388DB934}" destId="{6E0FA1A7-DE36-4856-AE4F-D67491688998}" srcOrd="0" destOrd="0" presId="urn:microsoft.com/office/officeart/2005/8/layout/vList4"/>
    <dgm:cxn modelId="{E46D6CB9-2F23-4073-B7CA-A678F708280B}" type="presOf" srcId="{4E962FBD-C8A8-4B0C-87A8-758F708E166F}" destId="{6E0FA1A7-DE36-4856-AE4F-D67491688998}" srcOrd="0" destOrd="1" presId="urn:microsoft.com/office/officeart/2005/8/layout/vList4"/>
    <dgm:cxn modelId="{F5FB016C-F4E0-4DEB-86D2-0AC1ACACFCFD}" srcId="{B2653753-9477-4305-AD7E-54E87D23CA48}" destId="{E92FF7DD-DFA5-4EA5-B76C-6DCA388DB934}" srcOrd="1" destOrd="0" parTransId="{6B47D928-7D4E-4FCF-915C-4FDF6C63FC5C}" sibTransId="{D3E3223A-23E8-4FF5-8627-5580CEA86049}"/>
    <dgm:cxn modelId="{26D85A56-3F61-4788-9F8D-951F00A27107}" type="presOf" srcId="{9943DFD8-788D-4578-B5EC-1320871AA771}" destId="{1590FA96-71AF-4119-A527-E46119D22458}" srcOrd="1" destOrd="0" presId="urn:microsoft.com/office/officeart/2005/8/layout/vList4"/>
    <dgm:cxn modelId="{0AA602E0-4241-42B1-A94F-C4CE92ED44C9}" type="presOf" srcId="{4E962FBD-C8A8-4B0C-87A8-758F708E166F}" destId="{DB6D377F-1B1E-4DDC-B683-C43E6F44E0C0}" srcOrd="1" destOrd="1" presId="urn:microsoft.com/office/officeart/2005/8/layout/vList4"/>
    <dgm:cxn modelId="{C8C1B9F3-BF62-4CA6-B4DA-E0B2E394FCFF}" type="presOf" srcId="{9943DFD8-788D-4578-B5EC-1320871AA771}" destId="{4C57FC6E-B84C-40C7-AF89-F732361672FE}" srcOrd="0" destOrd="0" presId="urn:microsoft.com/office/officeart/2005/8/layout/vList4"/>
    <dgm:cxn modelId="{C7ABBC0F-7EBA-4EF2-BE98-8C7BC89F7638}" type="presOf" srcId="{C4DD83D7-2DB0-47A3-9F69-5C4C02940FDF}" destId="{289AD43A-15DB-42EA-A481-A17FFA44DA83}" srcOrd="0" destOrd="0" presId="urn:microsoft.com/office/officeart/2005/8/layout/vList4"/>
    <dgm:cxn modelId="{7D649202-A48A-48ED-ADD6-E2CE923E131A}" type="presParOf" srcId="{43B7CAF7-4807-4AC5-8FA3-597DE05EA4BB}" destId="{81A7E909-9B8C-4BFC-8E44-975CB4E901BA}" srcOrd="0" destOrd="0" presId="urn:microsoft.com/office/officeart/2005/8/layout/vList4"/>
    <dgm:cxn modelId="{8BFE0D29-B918-4D31-B82C-3E8E100EF500}" type="presParOf" srcId="{81A7E909-9B8C-4BFC-8E44-975CB4E901BA}" destId="{289AD43A-15DB-42EA-A481-A17FFA44DA83}" srcOrd="0" destOrd="0" presId="urn:microsoft.com/office/officeart/2005/8/layout/vList4"/>
    <dgm:cxn modelId="{8FFDC731-C277-4063-A667-9528A8FB0EEB}" type="presParOf" srcId="{81A7E909-9B8C-4BFC-8E44-975CB4E901BA}" destId="{4E154707-0451-48F7-B21A-83D2937A5081}" srcOrd="1" destOrd="0" presId="urn:microsoft.com/office/officeart/2005/8/layout/vList4"/>
    <dgm:cxn modelId="{559EEAF9-733B-4827-A192-FC423DA094C6}" type="presParOf" srcId="{81A7E909-9B8C-4BFC-8E44-975CB4E901BA}" destId="{D2EB3971-D614-49F5-9195-928A3D8F57C9}" srcOrd="2" destOrd="0" presId="urn:microsoft.com/office/officeart/2005/8/layout/vList4"/>
    <dgm:cxn modelId="{AF96167E-1C14-4D4F-BEE0-79B80385330A}" type="presParOf" srcId="{43B7CAF7-4807-4AC5-8FA3-597DE05EA4BB}" destId="{24161203-4D3F-4455-B6BB-A44907B483C9}" srcOrd="1" destOrd="0" presId="urn:microsoft.com/office/officeart/2005/8/layout/vList4"/>
    <dgm:cxn modelId="{57BFBAED-F1AD-46C9-B177-C4059CA4CE21}" type="presParOf" srcId="{43B7CAF7-4807-4AC5-8FA3-597DE05EA4BB}" destId="{3678CB77-E579-40CA-92AA-B474B34AD3CB}" srcOrd="2" destOrd="0" presId="urn:microsoft.com/office/officeart/2005/8/layout/vList4"/>
    <dgm:cxn modelId="{FA409C55-08D8-4DA9-9E65-10A74F13D633}" type="presParOf" srcId="{3678CB77-E579-40CA-92AA-B474B34AD3CB}" destId="{6E0FA1A7-DE36-4856-AE4F-D67491688998}" srcOrd="0" destOrd="0" presId="urn:microsoft.com/office/officeart/2005/8/layout/vList4"/>
    <dgm:cxn modelId="{956B7549-F61D-4900-9ACE-225210C113FE}" type="presParOf" srcId="{3678CB77-E579-40CA-92AA-B474B34AD3CB}" destId="{5D629235-42E9-46A8-80F5-0997B6E7212A}" srcOrd="1" destOrd="0" presId="urn:microsoft.com/office/officeart/2005/8/layout/vList4"/>
    <dgm:cxn modelId="{F50762C2-4D39-4388-B23F-E35F5C0FB9C4}" type="presParOf" srcId="{3678CB77-E579-40CA-92AA-B474B34AD3CB}" destId="{DB6D377F-1B1E-4DDC-B683-C43E6F44E0C0}" srcOrd="2" destOrd="0" presId="urn:microsoft.com/office/officeart/2005/8/layout/vList4"/>
    <dgm:cxn modelId="{CCAC4E8A-580B-4266-A934-AA56F11620E4}" type="presParOf" srcId="{43B7CAF7-4807-4AC5-8FA3-597DE05EA4BB}" destId="{F839E9B3-290F-4EBF-8318-3D7F175BB35B}" srcOrd="3" destOrd="0" presId="urn:microsoft.com/office/officeart/2005/8/layout/vList4"/>
    <dgm:cxn modelId="{2144645D-AA05-45BA-9612-56776B7D6C5B}" type="presParOf" srcId="{43B7CAF7-4807-4AC5-8FA3-597DE05EA4BB}" destId="{BB297902-A7BE-4A60-BA75-B2034FD1CD62}" srcOrd="4" destOrd="0" presId="urn:microsoft.com/office/officeart/2005/8/layout/vList4"/>
    <dgm:cxn modelId="{8B0D19B9-E1FC-4D9C-8986-EFD3A9DDEFB9}" type="presParOf" srcId="{BB297902-A7BE-4A60-BA75-B2034FD1CD62}" destId="{4C57FC6E-B84C-40C7-AF89-F732361672FE}" srcOrd="0" destOrd="0" presId="urn:microsoft.com/office/officeart/2005/8/layout/vList4"/>
    <dgm:cxn modelId="{A6E6C83C-8195-4C37-8B83-3B03043DABC7}" type="presParOf" srcId="{BB297902-A7BE-4A60-BA75-B2034FD1CD62}" destId="{6B60AC27-1332-43BB-8A3E-BE19CE19D556}" srcOrd="1" destOrd="0" presId="urn:microsoft.com/office/officeart/2005/8/layout/vList4"/>
    <dgm:cxn modelId="{EFA8B2F4-BCA5-4BC9-9EEB-6C36BB61C726}" type="presParOf" srcId="{BB297902-A7BE-4A60-BA75-B2034FD1CD62}" destId="{1590FA96-71AF-4119-A527-E46119D22458}"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027739-D60A-4B29-BC67-C11C3DB790BF}" type="doc">
      <dgm:prSet loTypeId="urn:microsoft.com/office/officeart/2005/8/layout/pList2" loCatId="list" qsTypeId="urn:microsoft.com/office/officeart/2005/8/quickstyle/3d2" qsCatId="3D" csTypeId="urn:microsoft.com/office/officeart/2005/8/colors/colorful1" csCatId="colorful" phldr="1"/>
      <dgm:spPr/>
    </dgm:pt>
    <dgm:pt modelId="{3066AAD2-0A56-4BF1-B792-50360E0945B1}">
      <dgm:prSet phldrT="[Texto]"/>
      <dgm:spPr/>
      <dgm:t>
        <a:bodyPr/>
        <a:lstStyle/>
        <a:p>
          <a:r>
            <a:rPr lang="es-SV" b="1" dirty="0" smtClean="0">
              <a:latin typeface="AENOR Fontana ND" pitchFamily="34" charset="0"/>
            </a:rPr>
            <a:t>Mejora las relaciones con el cliente, determinando sus requisitos y necesidades.</a:t>
          </a:r>
        </a:p>
        <a:p>
          <a:r>
            <a:rPr lang="es-SV" b="1" dirty="0" smtClean="0">
              <a:latin typeface="AENOR Fontana ND" pitchFamily="34" charset="0"/>
            </a:rPr>
            <a:t> Un cliente satisfecho siempre vuelve, y promueve su negocio</a:t>
          </a:r>
          <a:r>
            <a:rPr lang="es-SV" dirty="0" smtClean="0">
              <a:latin typeface="AENOR Fontana ND" pitchFamily="34" charset="0"/>
            </a:rPr>
            <a:t>.</a:t>
          </a:r>
          <a:endParaRPr lang="es-ES" dirty="0">
            <a:latin typeface="AENOR Fontana ND" pitchFamily="34" charset="0"/>
          </a:endParaRPr>
        </a:p>
      </dgm:t>
    </dgm:pt>
    <dgm:pt modelId="{F99380BB-E700-4988-841B-57F24A308D4C}" type="parTrans" cxnId="{7EF1572F-4C70-4775-A3EC-074A933D8468}">
      <dgm:prSet/>
      <dgm:spPr/>
      <dgm:t>
        <a:bodyPr/>
        <a:lstStyle/>
        <a:p>
          <a:endParaRPr lang="es-ES"/>
        </a:p>
      </dgm:t>
    </dgm:pt>
    <dgm:pt modelId="{6EC1FE76-9A95-4DDA-9663-B21DD4AEB27F}" type="sibTrans" cxnId="{7EF1572F-4C70-4775-A3EC-074A933D8468}">
      <dgm:prSet/>
      <dgm:spPr/>
      <dgm:t>
        <a:bodyPr/>
        <a:lstStyle/>
        <a:p>
          <a:endParaRPr lang="es-ES"/>
        </a:p>
      </dgm:t>
    </dgm:pt>
    <dgm:pt modelId="{D17925FE-13E1-47DD-8C85-5B63180AFFD6}">
      <dgm:prSet phldrT="[Texto]" custT="1"/>
      <dgm:spPr/>
      <dgm:t>
        <a:bodyPr/>
        <a:lstStyle/>
        <a:p>
          <a:r>
            <a:rPr lang="es-SV" sz="2000" b="1" dirty="0" smtClean="0">
              <a:latin typeface="AENOR Fontana ND" pitchFamily="34" charset="0"/>
            </a:rPr>
            <a:t>Permite mejorar las relaciones con los colaboradores, ya que ellos comprenden</a:t>
          </a:r>
          <a:endParaRPr lang="es-ES" sz="2000" b="1" dirty="0">
            <a:latin typeface="AENOR Fontana ND" pitchFamily="34" charset="0"/>
          </a:endParaRPr>
        </a:p>
      </dgm:t>
    </dgm:pt>
    <dgm:pt modelId="{7279A084-3130-48FD-803B-628A81A7A063}" type="parTrans" cxnId="{42EA43B1-4BE3-4B85-B919-E4217D545085}">
      <dgm:prSet/>
      <dgm:spPr/>
      <dgm:t>
        <a:bodyPr/>
        <a:lstStyle/>
        <a:p>
          <a:endParaRPr lang="es-ES"/>
        </a:p>
      </dgm:t>
    </dgm:pt>
    <dgm:pt modelId="{6ED932B9-9AF4-4F3E-8C13-3A92002064AD}" type="sibTrans" cxnId="{42EA43B1-4BE3-4B85-B919-E4217D545085}">
      <dgm:prSet/>
      <dgm:spPr/>
      <dgm:t>
        <a:bodyPr/>
        <a:lstStyle/>
        <a:p>
          <a:endParaRPr lang="es-ES"/>
        </a:p>
      </dgm:t>
    </dgm:pt>
    <dgm:pt modelId="{58DDC2A5-0F6C-4200-B12B-71668972D755}">
      <dgm:prSet phldrT="[Texto]" custT="1"/>
      <dgm:spPr/>
      <dgm:t>
        <a:bodyPr/>
        <a:lstStyle/>
        <a:p>
          <a:r>
            <a:rPr lang="es-SV" sz="2000" b="1" dirty="0" smtClean="0">
              <a:latin typeface="AENOR Fontana ND" pitchFamily="34" charset="0"/>
            </a:rPr>
            <a:t>Con datos reales, las empresas pueden decidir mejor el camino a seguir</a:t>
          </a:r>
          <a:r>
            <a:rPr lang="es-SV" sz="2000" dirty="0" smtClean="0">
              <a:latin typeface="AENOR Fontana ND" pitchFamily="34" charset="0"/>
            </a:rPr>
            <a:t>. </a:t>
          </a:r>
          <a:endParaRPr lang="es-ES" sz="2000" dirty="0">
            <a:latin typeface="AENOR Fontana ND" pitchFamily="34" charset="0"/>
          </a:endParaRPr>
        </a:p>
      </dgm:t>
    </dgm:pt>
    <dgm:pt modelId="{9FB6BAB1-7B2C-4002-B1CA-371781E1675B}" type="parTrans" cxnId="{5773358C-DC06-4A2B-9E0D-9755ED66D5EF}">
      <dgm:prSet/>
      <dgm:spPr/>
      <dgm:t>
        <a:bodyPr/>
        <a:lstStyle/>
        <a:p>
          <a:endParaRPr lang="es-ES"/>
        </a:p>
      </dgm:t>
    </dgm:pt>
    <dgm:pt modelId="{80D30880-CA0B-4AC0-90A5-7170B998CD3D}" type="sibTrans" cxnId="{5773358C-DC06-4A2B-9E0D-9755ED66D5EF}">
      <dgm:prSet/>
      <dgm:spPr/>
      <dgm:t>
        <a:bodyPr/>
        <a:lstStyle/>
        <a:p>
          <a:endParaRPr lang="es-ES"/>
        </a:p>
      </dgm:t>
    </dgm:pt>
    <dgm:pt modelId="{177A8055-BCEB-4993-BDF3-5BB5070C2D33}" type="pres">
      <dgm:prSet presAssocID="{FD027739-D60A-4B29-BC67-C11C3DB790BF}" presName="Name0" presStyleCnt="0">
        <dgm:presLayoutVars>
          <dgm:dir/>
          <dgm:resizeHandles val="exact"/>
        </dgm:presLayoutVars>
      </dgm:prSet>
      <dgm:spPr/>
    </dgm:pt>
    <dgm:pt modelId="{88990061-2485-445A-99CA-86916553B1E0}" type="pres">
      <dgm:prSet presAssocID="{FD027739-D60A-4B29-BC67-C11C3DB790BF}" presName="bkgdShp" presStyleLbl="alignAccFollowNode1" presStyleIdx="0" presStyleCnt="1" custLinFactNeighborY="10843"/>
      <dgm:spPr/>
    </dgm:pt>
    <dgm:pt modelId="{715BAB72-D2C4-4DE9-BE5F-6E8A4D4C16AC}" type="pres">
      <dgm:prSet presAssocID="{FD027739-D60A-4B29-BC67-C11C3DB790BF}" presName="linComp" presStyleCnt="0"/>
      <dgm:spPr/>
    </dgm:pt>
    <dgm:pt modelId="{538D384F-0F57-406A-81CC-24E422B90662}" type="pres">
      <dgm:prSet presAssocID="{3066AAD2-0A56-4BF1-B792-50360E0945B1}" presName="compNode" presStyleCnt="0"/>
      <dgm:spPr/>
    </dgm:pt>
    <dgm:pt modelId="{D522ABDF-FFD3-477E-93BC-CBE547B2EC36}" type="pres">
      <dgm:prSet presAssocID="{3066AAD2-0A56-4BF1-B792-50360E0945B1}" presName="node" presStyleLbl="node1" presStyleIdx="0" presStyleCnt="3" custLinFactNeighborY="1994">
        <dgm:presLayoutVars>
          <dgm:bulletEnabled val="1"/>
        </dgm:presLayoutVars>
      </dgm:prSet>
      <dgm:spPr/>
      <dgm:t>
        <a:bodyPr/>
        <a:lstStyle/>
        <a:p>
          <a:endParaRPr lang="es-ES"/>
        </a:p>
      </dgm:t>
    </dgm:pt>
    <dgm:pt modelId="{F51A5E7D-F6CD-444E-B27E-4C37C44C6B9F}" type="pres">
      <dgm:prSet presAssocID="{3066AAD2-0A56-4BF1-B792-50360E0945B1}" presName="invisiNode" presStyleLbl="node1" presStyleIdx="0" presStyleCnt="3"/>
      <dgm:spPr/>
    </dgm:pt>
    <dgm:pt modelId="{CB3C72B1-33BB-4701-A59F-D9E270115E36}" type="pres">
      <dgm:prSet presAssocID="{3066AAD2-0A56-4BF1-B792-50360E0945B1}" presName="imagNode" presStyleLbl="fgImgPlace1" presStyleIdx="0" presStyleCnt="3"/>
      <dgm:spPr>
        <a:blipFill rotWithShape="0">
          <a:blip xmlns:r="http://schemas.openxmlformats.org/officeDocument/2006/relationships" r:embed="rId1"/>
          <a:stretch>
            <a:fillRect/>
          </a:stretch>
        </a:blipFill>
      </dgm:spPr>
    </dgm:pt>
    <dgm:pt modelId="{0D5350CC-06F4-49BE-BD86-FC438D95A314}" type="pres">
      <dgm:prSet presAssocID="{6EC1FE76-9A95-4DDA-9663-B21DD4AEB27F}" presName="sibTrans" presStyleLbl="sibTrans2D1" presStyleIdx="0" presStyleCnt="0"/>
      <dgm:spPr/>
      <dgm:t>
        <a:bodyPr/>
        <a:lstStyle/>
        <a:p>
          <a:endParaRPr lang="es-ES"/>
        </a:p>
      </dgm:t>
    </dgm:pt>
    <dgm:pt modelId="{2656F58F-FAEC-4232-8B8C-576B1985DE1F}" type="pres">
      <dgm:prSet presAssocID="{D17925FE-13E1-47DD-8C85-5B63180AFFD6}" presName="compNode" presStyleCnt="0"/>
      <dgm:spPr/>
    </dgm:pt>
    <dgm:pt modelId="{5B516B6E-25E5-4166-AC1A-10E3F9B5B2AD}" type="pres">
      <dgm:prSet presAssocID="{D17925FE-13E1-47DD-8C85-5B63180AFFD6}" presName="node" presStyleLbl="node1" presStyleIdx="1" presStyleCnt="3" custLinFactNeighborY="1994">
        <dgm:presLayoutVars>
          <dgm:bulletEnabled val="1"/>
        </dgm:presLayoutVars>
      </dgm:prSet>
      <dgm:spPr/>
      <dgm:t>
        <a:bodyPr/>
        <a:lstStyle/>
        <a:p>
          <a:endParaRPr lang="es-ES"/>
        </a:p>
      </dgm:t>
    </dgm:pt>
    <dgm:pt modelId="{BFA81818-7F55-4396-B146-F93C5AA9FC44}" type="pres">
      <dgm:prSet presAssocID="{D17925FE-13E1-47DD-8C85-5B63180AFFD6}" presName="invisiNode" presStyleLbl="node1" presStyleIdx="1" presStyleCnt="3"/>
      <dgm:spPr/>
    </dgm:pt>
    <dgm:pt modelId="{CF95A789-5EAC-4567-BB99-3B810E6A1B09}" type="pres">
      <dgm:prSet presAssocID="{D17925FE-13E1-47DD-8C85-5B63180AFFD6}" presName="imagNode" presStyleLbl="fgImgPlace1" presStyleIdx="1" presStyleCnt="3"/>
      <dgm:spPr>
        <a:blipFill rotWithShape="0">
          <a:blip xmlns:r="http://schemas.openxmlformats.org/officeDocument/2006/relationships" r:embed="rId2"/>
          <a:stretch>
            <a:fillRect/>
          </a:stretch>
        </a:blipFill>
      </dgm:spPr>
    </dgm:pt>
    <dgm:pt modelId="{D83E3CB2-8842-4280-81DB-B9D9500A0E51}" type="pres">
      <dgm:prSet presAssocID="{6ED932B9-9AF4-4F3E-8C13-3A92002064AD}" presName="sibTrans" presStyleLbl="sibTrans2D1" presStyleIdx="0" presStyleCnt="0"/>
      <dgm:spPr/>
      <dgm:t>
        <a:bodyPr/>
        <a:lstStyle/>
        <a:p>
          <a:endParaRPr lang="es-ES"/>
        </a:p>
      </dgm:t>
    </dgm:pt>
    <dgm:pt modelId="{DE9EE84D-FA22-41DB-B6A2-16AE80913213}" type="pres">
      <dgm:prSet presAssocID="{58DDC2A5-0F6C-4200-B12B-71668972D755}" presName="compNode" presStyleCnt="0"/>
      <dgm:spPr/>
    </dgm:pt>
    <dgm:pt modelId="{8022DF3E-39C8-44D1-A2D9-979AC6071B1A}" type="pres">
      <dgm:prSet presAssocID="{58DDC2A5-0F6C-4200-B12B-71668972D755}" presName="node" presStyleLbl="node1" presStyleIdx="2" presStyleCnt="3" custLinFactNeighborX="2331" custLinFactNeighborY="1994">
        <dgm:presLayoutVars>
          <dgm:bulletEnabled val="1"/>
        </dgm:presLayoutVars>
      </dgm:prSet>
      <dgm:spPr/>
      <dgm:t>
        <a:bodyPr/>
        <a:lstStyle/>
        <a:p>
          <a:endParaRPr lang="es-ES"/>
        </a:p>
      </dgm:t>
    </dgm:pt>
    <dgm:pt modelId="{98BA2E2F-FCE9-4ABF-8D37-983A9DAFB0C8}" type="pres">
      <dgm:prSet presAssocID="{58DDC2A5-0F6C-4200-B12B-71668972D755}" presName="invisiNode" presStyleLbl="node1" presStyleIdx="2" presStyleCnt="3"/>
      <dgm:spPr/>
    </dgm:pt>
    <dgm:pt modelId="{0042BB4D-BF8F-4023-AA59-A6BE3572C63F}" type="pres">
      <dgm:prSet presAssocID="{58DDC2A5-0F6C-4200-B12B-71668972D755}" presName="imagNode" presStyleLbl="fgImgPlace1" presStyleIdx="2" presStyleCnt="3" custLinFactNeighborX="2331" custLinFactNeighborY="-2709"/>
      <dgm:spPr>
        <a:blipFill rotWithShape="0">
          <a:blip xmlns:r="http://schemas.openxmlformats.org/officeDocument/2006/relationships" r:embed="rId3"/>
          <a:stretch>
            <a:fillRect/>
          </a:stretch>
        </a:blipFill>
      </dgm:spPr>
    </dgm:pt>
  </dgm:ptLst>
  <dgm:cxnLst>
    <dgm:cxn modelId="{E56E139A-75E7-4358-B1B2-41F6F6CCFA04}" type="presOf" srcId="{58DDC2A5-0F6C-4200-B12B-71668972D755}" destId="{8022DF3E-39C8-44D1-A2D9-979AC6071B1A}" srcOrd="0" destOrd="0" presId="urn:microsoft.com/office/officeart/2005/8/layout/pList2"/>
    <dgm:cxn modelId="{4531E4A8-C3D2-4695-9CE5-C7A8383C23D6}" type="presOf" srcId="{6EC1FE76-9A95-4DDA-9663-B21DD4AEB27F}" destId="{0D5350CC-06F4-49BE-BD86-FC438D95A314}" srcOrd="0" destOrd="0" presId="urn:microsoft.com/office/officeart/2005/8/layout/pList2"/>
    <dgm:cxn modelId="{42EA43B1-4BE3-4B85-B919-E4217D545085}" srcId="{FD027739-D60A-4B29-BC67-C11C3DB790BF}" destId="{D17925FE-13E1-47DD-8C85-5B63180AFFD6}" srcOrd="1" destOrd="0" parTransId="{7279A084-3130-48FD-803B-628A81A7A063}" sibTransId="{6ED932B9-9AF4-4F3E-8C13-3A92002064AD}"/>
    <dgm:cxn modelId="{58F1C504-10D9-4ED0-89C9-D070627DD90F}" type="presOf" srcId="{D17925FE-13E1-47DD-8C85-5B63180AFFD6}" destId="{5B516B6E-25E5-4166-AC1A-10E3F9B5B2AD}" srcOrd="0" destOrd="0" presId="urn:microsoft.com/office/officeart/2005/8/layout/pList2"/>
    <dgm:cxn modelId="{7EF1572F-4C70-4775-A3EC-074A933D8468}" srcId="{FD027739-D60A-4B29-BC67-C11C3DB790BF}" destId="{3066AAD2-0A56-4BF1-B792-50360E0945B1}" srcOrd="0" destOrd="0" parTransId="{F99380BB-E700-4988-841B-57F24A308D4C}" sibTransId="{6EC1FE76-9A95-4DDA-9663-B21DD4AEB27F}"/>
    <dgm:cxn modelId="{DA3C837B-6C40-4F02-978B-E417156D4988}" type="presOf" srcId="{3066AAD2-0A56-4BF1-B792-50360E0945B1}" destId="{D522ABDF-FFD3-477E-93BC-CBE547B2EC36}" srcOrd="0" destOrd="0" presId="urn:microsoft.com/office/officeart/2005/8/layout/pList2"/>
    <dgm:cxn modelId="{682116F8-88CD-4E88-9293-AD38CA1413C2}" type="presOf" srcId="{FD027739-D60A-4B29-BC67-C11C3DB790BF}" destId="{177A8055-BCEB-4993-BDF3-5BB5070C2D33}" srcOrd="0" destOrd="0" presId="urn:microsoft.com/office/officeart/2005/8/layout/pList2"/>
    <dgm:cxn modelId="{A756E456-F13A-4408-85AA-3108868153C0}" type="presOf" srcId="{6ED932B9-9AF4-4F3E-8C13-3A92002064AD}" destId="{D83E3CB2-8842-4280-81DB-B9D9500A0E51}" srcOrd="0" destOrd="0" presId="urn:microsoft.com/office/officeart/2005/8/layout/pList2"/>
    <dgm:cxn modelId="{5773358C-DC06-4A2B-9E0D-9755ED66D5EF}" srcId="{FD027739-D60A-4B29-BC67-C11C3DB790BF}" destId="{58DDC2A5-0F6C-4200-B12B-71668972D755}" srcOrd="2" destOrd="0" parTransId="{9FB6BAB1-7B2C-4002-B1CA-371781E1675B}" sibTransId="{80D30880-CA0B-4AC0-90A5-7170B998CD3D}"/>
    <dgm:cxn modelId="{8FBCDCC4-214E-4CE3-B35C-3C0802ACA978}" type="presParOf" srcId="{177A8055-BCEB-4993-BDF3-5BB5070C2D33}" destId="{88990061-2485-445A-99CA-86916553B1E0}" srcOrd="0" destOrd="0" presId="urn:microsoft.com/office/officeart/2005/8/layout/pList2"/>
    <dgm:cxn modelId="{1F085512-B316-48A9-AFF9-4B7C3BC91EE6}" type="presParOf" srcId="{177A8055-BCEB-4993-BDF3-5BB5070C2D33}" destId="{715BAB72-D2C4-4DE9-BE5F-6E8A4D4C16AC}" srcOrd="1" destOrd="0" presId="urn:microsoft.com/office/officeart/2005/8/layout/pList2"/>
    <dgm:cxn modelId="{FCAF9219-FA99-4B4F-B358-48E7F4843857}" type="presParOf" srcId="{715BAB72-D2C4-4DE9-BE5F-6E8A4D4C16AC}" destId="{538D384F-0F57-406A-81CC-24E422B90662}" srcOrd="0" destOrd="0" presId="urn:microsoft.com/office/officeart/2005/8/layout/pList2"/>
    <dgm:cxn modelId="{6356E325-DB1E-4745-BCA6-BAF1A21C96D7}" type="presParOf" srcId="{538D384F-0F57-406A-81CC-24E422B90662}" destId="{D522ABDF-FFD3-477E-93BC-CBE547B2EC36}" srcOrd="0" destOrd="0" presId="urn:microsoft.com/office/officeart/2005/8/layout/pList2"/>
    <dgm:cxn modelId="{AEF8F2AD-40FB-49C8-86B4-7E1176BCED89}" type="presParOf" srcId="{538D384F-0F57-406A-81CC-24E422B90662}" destId="{F51A5E7D-F6CD-444E-B27E-4C37C44C6B9F}" srcOrd="1" destOrd="0" presId="urn:microsoft.com/office/officeart/2005/8/layout/pList2"/>
    <dgm:cxn modelId="{3BE98FA4-C196-4751-9BA1-20A2DEA05ED4}" type="presParOf" srcId="{538D384F-0F57-406A-81CC-24E422B90662}" destId="{CB3C72B1-33BB-4701-A59F-D9E270115E36}" srcOrd="2" destOrd="0" presId="urn:microsoft.com/office/officeart/2005/8/layout/pList2"/>
    <dgm:cxn modelId="{A2CC2326-ED89-48FE-AFB3-2EDF45F58C8F}" type="presParOf" srcId="{715BAB72-D2C4-4DE9-BE5F-6E8A4D4C16AC}" destId="{0D5350CC-06F4-49BE-BD86-FC438D95A314}" srcOrd="1" destOrd="0" presId="urn:microsoft.com/office/officeart/2005/8/layout/pList2"/>
    <dgm:cxn modelId="{99C0F609-4B00-4E54-A483-AC22D3D9430E}" type="presParOf" srcId="{715BAB72-D2C4-4DE9-BE5F-6E8A4D4C16AC}" destId="{2656F58F-FAEC-4232-8B8C-576B1985DE1F}" srcOrd="2" destOrd="0" presId="urn:microsoft.com/office/officeart/2005/8/layout/pList2"/>
    <dgm:cxn modelId="{F1771360-BC77-44A5-8D28-E4139F3E9A6D}" type="presParOf" srcId="{2656F58F-FAEC-4232-8B8C-576B1985DE1F}" destId="{5B516B6E-25E5-4166-AC1A-10E3F9B5B2AD}" srcOrd="0" destOrd="0" presId="urn:microsoft.com/office/officeart/2005/8/layout/pList2"/>
    <dgm:cxn modelId="{21D2656A-7702-45DF-8E13-692EE4D5E3EC}" type="presParOf" srcId="{2656F58F-FAEC-4232-8B8C-576B1985DE1F}" destId="{BFA81818-7F55-4396-B146-F93C5AA9FC44}" srcOrd="1" destOrd="0" presId="urn:microsoft.com/office/officeart/2005/8/layout/pList2"/>
    <dgm:cxn modelId="{7044C3DE-83DD-49A8-BFD9-F0373A68F209}" type="presParOf" srcId="{2656F58F-FAEC-4232-8B8C-576B1985DE1F}" destId="{CF95A789-5EAC-4567-BB99-3B810E6A1B09}" srcOrd="2" destOrd="0" presId="urn:microsoft.com/office/officeart/2005/8/layout/pList2"/>
    <dgm:cxn modelId="{5692F41D-4354-48DD-BD21-27B7573C5BA5}" type="presParOf" srcId="{715BAB72-D2C4-4DE9-BE5F-6E8A4D4C16AC}" destId="{D83E3CB2-8842-4280-81DB-B9D9500A0E51}" srcOrd="3" destOrd="0" presId="urn:microsoft.com/office/officeart/2005/8/layout/pList2"/>
    <dgm:cxn modelId="{3D7F2F9F-1762-4B99-8E93-5D25E3C3CD1B}" type="presParOf" srcId="{715BAB72-D2C4-4DE9-BE5F-6E8A4D4C16AC}" destId="{DE9EE84D-FA22-41DB-B6A2-16AE80913213}" srcOrd="4" destOrd="0" presId="urn:microsoft.com/office/officeart/2005/8/layout/pList2"/>
    <dgm:cxn modelId="{3463DE28-ED1E-4E26-82A8-71D2F1B17296}" type="presParOf" srcId="{DE9EE84D-FA22-41DB-B6A2-16AE80913213}" destId="{8022DF3E-39C8-44D1-A2D9-979AC6071B1A}" srcOrd="0" destOrd="0" presId="urn:microsoft.com/office/officeart/2005/8/layout/pList2"/>
    <dgm:cxn modelId="{7CF254F0-B58D-49FD-A5E0-B14DAD932E3C}" type="presParOf" srcId="{DE9EE84D-FA22-41DB-B6A2-16AE80913213}" destId="{98BA2E2F-FCE9-4ABF-8D37-983A9DAFB0C8}" srcOrd="1" destOrd="0" presId="urn:microsoft.com/office/officeart/2005/8/layout/pList2"/>
    <dgm:cxn modelId="{AB4DA96F-262E-455A-964C-1DD240A9B4FC}" type="presParOf" srcId="{DE9EE84D-FA22-41DB-B6A2-16AE80913213}" destId="{0042BB4D-BF8F-4023-AA59-A6BE3572C63F}" srcOrd="2" destOrd="0" presId="urn:microsoft.com/office/officeart/2005/8/layout/p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89AD43A-15DB-42EA-A481-A17FFA44DA83}">
      <dsp:nvSpPr>
        <dsp:cNvPr id="0" name=""/>
        <dsp:cNvSpPr/>
      </dsp:nvSpPr>
      <dsp:spPr>
        <a:xfrm>
          <a:off x="0" y="0"/>
          <a:ext cx="8229600" cy="1204115"/>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SV" sz="2400" b="1" i="1" u="sng" kern="1200" dirty="0" smtClean="0">
              <a:effectLst>
                <a:outerShdw blurRad="38100" dist="38100" dir="2700000" algn="tl">
                  <a:srgbClr val="000000">
                    <a:alpha val="43137"/>
                  </a:srgbClr>
                </a:outerShdw>
              </a:effectLst>
              <a:latin typeface="AENOR Fontana ND" pitchFamily="34" charset="0"/>
            </a:rPr>
            <a:t>Control estadístico de la producción</a:t>
          </a:r>
        </a:p>
        <a:p>
          <a:pPr lvl="0" algn="l" defTabSz="1066800">
            <a:lnSpc>
              <a:spcPct val="90000"/>
            </a:lnSpc>
            <a:spcBef>
              <a:spcPct val="0"/>
            </a:spcBef>
            <a:spcAft>
              <a:spcPct val="35000"/>
            </a:spcAft>
          </a:pPr>
          <a:r>
            <a:rPr lang="es-SV" sz="1900" kern="1200" dirty="0" smtClean="0">
              <a:latin typeface="AENOR Fontana ND" pitchFamily="34" charset="0"/>
            </a:rPr>
            <a:t>Henry Ford, inicia controlando la producción en línea y control de producto terminado.</a:t>
          </a:r>
          <a:endParaRPr lang="es-ES" sz="1900" b="1" i="1" u="sng" kern="1200" dirty="0">
            <a:effectLst>
              <a:outerShdw blurRad="38100" dist="38100" dir="2700000" algn="tl">
                <a:srgbClr val="000000">
                  <a:alpha val="43137"/>
                </a:srgbClr>
              </a:outerShdw>
            </a:effectLst>
            <a:latin typeface="AENOR Fontana ND" pitchFamily="34" charset="0"/>
          </a:endParaRPr>
        </a:p>
      </dsp:txBody>
      <dsp:txXfrm>
        <a:off x="1766331" y="0"/>
        <a:ext cx="6463268" cy="1204115"/>
      </dsp:txXfrm>
    </dsp:sp>
    <dsp:sp modelId="{4E154707-0451-48F7-B21A-83D2937A5081}">
      <dsp:nvSpPr>
        <dsp:cNvPr id="0" name=""/>
        <dsp:cNvSpPr/>
      </dsp:nvSpPr>
      <dsp:spPr>
        <a:xfrm>
          <a:off x="120411" y="120411"/>
          <a:ext cx="1645920" cy="963292"/>
        </a:xfrm>
        <a:prstGeom prst="roundRect">
          <a:avLst>
            <a:gd name="adj" fmla="val 10000"/>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E0FA1A7-DE36-4856-AE4F-D67491688998}">
      <dsp:nvSpPr>
        <dsp:cNvPr id="0" name=""/>
        <dsp:cNvSpPr/>
      </dsp:nvSpPr>
      <dsp:spPr>
        <a:xfrm>
          <a:off x="0" y="1324526"/>
          <a:ext cx="8229600" cy="1204115"/>
        </a:xfrm>
        <a:prstGeom prst="roundRect">
          <a:avLst>
            <a:gd name="adj" fmla="val 10000"/>
          </a:avLst>
        </a:prstGeom>
        <a:gradFill rotWithShape="0">
          <a:gsLst>
            <a:gs pos="0">
              <a:schemeClr val="accent2">
                <a:hueOff val="2340760"/>
                <a:satOff val="-2919"/>
                <a:lumOff val="686"/>
                <a:alphaOff val="0"/>
                <a:shade val="51000"/>
                <a:satMod val="130000"/>
              </a:schemeClr>
            </a:gs>
            <a:gs pos="80000">
              <a:schemeClr val="accent2">
                <a:hueOff val="2340760"/>
                <a:satOff val="-2919"/>
                <a:lumOff val="686"/>
                <a:alphaOff val="0"/>
                <a:shade val="93000"/>
                <a:satMod val="130000"/>
              </a:schemeClr>
            </a:gs>
            <a:gs pos="100000">
              <a:schemeClr val="accent2">
                <a:hueOff val="2340760"/>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SV" sz="2400" b="1" i="1" u="sng" kern="1200" dirty="0" smtClean="0">
              <a:effectLst>
                <a:outerShdw blurRad="38100" dist="38100" dir="2700000" algn="tl">
                  <a:srgbClr val="000000">
                    <a:alpha val="43137"/>
                  </a:srgbClr>
                </a:outerShdw>
              </a:effectLst>
              <a:latin typeface="AENOR Fontana ND" pitchFamily="34" charset="0"/>
            </a:rPr>
            <a:t>Estandarización de los procesos</a:t>
          </a:r>
          <a:endParaRPr lang="es-ES" sz="2400" b="1" i="1" u="sng" kern="1200" dirty="0">
            <a:effectLst>
              <a:outerShdw blurRad="38100" dist="38100" dir="2700000" algn="tl">
                <a:srgbClr val="000000">
                  <a:alpha val="43137"/>
                </a:srgbClr>
              </a:outerShdw>
            </a:effectLst>
            <a:latin typeface="AENOR Fontana ND" pitchFamily="34" charset="0"/>
          </a:endParaRPr>
        </a:p>
        <a:p>
          <a:pPr marL="228600" lvl="1" indent="-228600" algn="l" defTabSz="889000">
            <a:lnSpc>
              <a:spcPct val="90000"/>
            </a:lnSpc>
            <a:spcBef>
              <a:spcPct val="0"/>
            </a:spcBef>
            <a:spcAft>
              <a:spcPct val="15000"/>
            </a:spcAft>
            <a:buChar char="••"/>
          </a:pPr>
          <a:r>
            <a:rPr lang="es-SV" sz="2000" kern="1200" dirty="0" smtClean="0">
              <a:latin typeface="AENOR Fontana ND" pitchFamily="34" charset="0"/>
            </a:rPr>
            <a:t>La industria del armamento inicia la estandarización de los procesos de fabricación y pruebas.</a:t>
          </a:r>
          <a:endParaRPr lang="es-ES" sz="2000" kern="1200" dirty="0">
            <a:latin typeface="AENOR Fontana ND" pitchFamily="34" charset="0"/>
          </a:endParaRPr>
        </a:p>
      </dsp:txBody>
      <dsp:txXfrm>
        <a:off x="1766331" y="1324526"/>
        <a:ext cx="6463268" cy="1204115"/>
      </dsp:txXfrm>
    </dsp:sp>
    <dsp:sp modelId="{5D629235-42E9-46A8-80F5-0997B6E7212A}">
      <dsp:nvSpPr>
        <dsp:cNvPr id="0" name=""/>
        <dsp:cNvSpPr/>
      </dsp:nvSpPr>
      <dsp:spPr>
        <a:xfrm>
          <a:off x="120411" y="1444938"/>
          <a:ext cx="1645920" cy="963292"/>
        </a:xfrm>
        <a:prstGeom prst="roundRect">
          <a:avLst>
            <a:gd name="adj" fmla="val 10000"/>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C57FC6E-B84C-40C7-AF89-F732361672FE}">
      <dsp:nvSpPr>
        <dsp:cNvPr id="0" name=""/>
        <dsp:cNvSpPr/>
      </dsp:nvSpPr>
      <dsp:spPr>
        <a:xfrm>
          <a:off x="0" y="2649053"/>
          <a:ext cx="8229600" cy="1458809"/>
        </a:xfrm>
        <a:prstGeom prst="roundRect">
          <a:avLst>
            <a:gd name="adj" fmla="val 10000"/>
          </a:avLst>
        </a:prstGeom>
        <a:gradFill rotWithShape="0">
          <a:gsLst>
            <a:gs pos="0">
              <a:schemeClr val="accent2">
                <a:hueOff val="4681520"/>
                <a:satOff val="-5839"/>
                <a:lumOff val="1373"/>
                <a:alphaOff val="0"/>
                <a:shade val="51000"/>
                <a:satMod val="130000"/>
              </a:schemeClr>
            </a:gs>
            <a:gs pos="80000">
              <a:schemeClr val="accent2">
                <a:hueOff val="4681520"/>
                <a:satOff val="-5839"/>
                <a:lumOff val="1373"/>
                <a:alphaOff val="0"/>
                <a:shade val="93000"/>
                <a:satMod val="130000"/>
              </a:schemeClr>
            </a:gs>
            <a:gs pos="100000">
              <a:schemeClr val="accent2">
                <a:hueOff val="4681520"/>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SV" sz="2400" b="1" i="1" u="sng" kern="1200" dirty="0" smtClean="0">
              <a:effectLst>
                <a:outerShdw blurRad="38100" dist="38100" dir="2700000" algn="tl">
                  <a:srgbClr val="000000">
                    <a:alpha val="43137"/>
                  </a:srgbClr>
                </a:outerShdw>
              </a:effectLst>
              <a:latin typeface="AENOR Fontana ND" pitchFamily="34" charset="0"/>
            </a:rPr>
            <a:t>Gestion de Calidad Integrada</a:t>
          </a:r>
        </a:p>
        <a:p>
          <a:pPr lvl="0" algn="l" defTabSz="1066800">
            <a:lnSpc>
              <a:spcPct val="90000"/>
            </a:lnSpc>
            <a:spcBef>
              <a:spcPct val="0"/>
            </a:spcBef>
            <a:spcAft>
              <a:spcPct val="35000"/>
            </a:spcAft>
          </a:pPr>
          <a:r>
            <a:rPr lang="es-SV" sz="1900" b="0" i="0" u="none" kern="1200" dirty="0" smtClean="0">
              <a:effectLst/>
              <a:latin typeface="AENOR Fontana ND" pitchFamily="34" charset="0"/>
            </a:rPr>
            <a:t>En los años ochenta se desarrolla y promueve no solo el control de calidad de producto terminado, sino, la calidad integrada de los procesos necesarios para que una organización sea rentable.</a:t>
          </a:r>
          <a:endParaRPr lang="es-ES" sz="1900" b="0" i="0" u="none" kern="1200" dirty="0">
            <a:effectLst/>
            <a:latin typeface="AENOR Fontana ND" pitchFamily="34" charset="0"/>
          </a:endParaRPr>
        </a:p>
      </dsp:txBody>
      <dsp:txXfrm>
        <a:off x="1766331" y="2649053"/>
        <a:ext cx="6463268" cy="1458809"/>
      </dsp:txXfrm>
    </dsp:sp>
    <dsp:sp modelId="{6B60AC27-1332-43BB-8A3E-BE19CE19D556}">
      <dsp:nvSpPr>
        <dsp:cNvPr id="0" name=""/>
        <dsp:cNvSpPr/>
      </dsp:nvSpPr>
      <dsp:spPr>
        <a:xfrm>
          <a:off x="120411" y="2896811"/>
          <a:ext cx="1645920" cy="963292"/>
        </a:xfrm>
        <a:prstGeom prst="roundRect">
          <a:avLst>
            <a:gd name="adj" fmla="val 10000"/>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8990061-2485-445A-99CA-86916553B1E0}">
      <dsp:nvSpPr>
        <dsp:cNvPr id="0" name=""/>
        <dsp:cNvSpPr/>
      </dsp:nvSpPr>
      <dsp:spPr>
        <a:xfrm>
          <a:off x="0" y="214486"/>
          <a:ext cx="8115328" cy="1978109"/>
        </a:xfrm>
        <a:prstGeom prst="roundRect">
          <a:avLst>
            <a:gd name="adj" fmla="val 10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CB3C72B1-33BB-4701-A59F-D9E270115E36}">
      <dsp:nvSpPr>
        <dsp:cNvPr id="0" name=""/>
        <dsp:cNvSpPr/>
      </dsp:nvSpPr>
      <dsp:spPr>
        <a:xfrm>
          <a:off x="243459" y="263747"/>
          <a:ext cx="2383877" cy="1450613"/>
        </a:xfrm>
        <a:prstGeom prst="roundRect">
          <a:avLst>
            <a:gd name="adj" fmla="val 10000"/>
          </a:avLst>
        </a:prstGeom>
        <a:blipFill rotWithShape="0">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D522ABDF-FFD3-477E-93BC-CBE547B2EC36}">
      <dsp:nvSpPr>
        <dsp:cNvPr id="0" name=""/>
        <dsp:cNvSpPr/>
      </dsp:nvSpPr>
      <dsp:spPr>
        <a:xfrm rot="10800000">
          <a:off x="243459" y="1978109"/>
          <a:ext cx="2383877" cy="2417688"/>
        </a:xfrm>
        <a:prstGeom prst="round2SameRect">
          <a:avLst>
            <a:gd name="adj1" fmla="val 10500"/>
            <a:gd name="adj2" fmla="val 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t" anchorCtr="0">
          <a:noAutofit/>
        </a:bodyPr>
        <a:lstStyle/>
        <a:p>
          <a:pPr lvl="0" algn="ctr" defTabSz="666750">
            <a:lnSpc>
              <a:spcPct val="90000"/>
            </a:lnSpc>
            <a:spcBef>
              <a:spcPct val="0"/>
            </a:spcBef>
            <a:spcAft>
              <a:spcPct val="35000"/>
            </a:spcAft>
          </a:pPr>
          <a:r>
            <a:rPr lang="es-SV" sz="1500" b="1" kern="1200" dirty="0" smtClean="0">
              <a:latin typeface="AENOR Fontana ND" pitchFamily="34" charset="0"/>
            </a:rPr>
            <a:t>Mejora las relaciones con el cliente, determinando sus requisitos y necesidades.</a:t>
          </a:r>
        </a:p>
        <a:p>
          <a:pPr lvl="0" algn="ctr" defTabSz="666750">
            <a:lnSpc>
              <a:spcPct val="90000"/>
            </a:lnSpc>
            <a:spcBef>
              <a:spcPct val="0"/>
            </a:spcBef>
            <a:spcAft>
              <a:spcPct val="35000"/>
            </a:spcAft>
          </a:pPr>
          <a:r>
            <a:rPr lang="es-SV" sz="1500" b="1" kern="1200" dirty="0" smtClean="0">
              <a:latin typeface="AENOR Fontana ND" pitchFamily="34" charset="0"/>
            </a:rPr>
            <a:t> Un cliente satisfecho siempre vuelve, y promueve su negocio</a:t>
          </a:r>
          <a:r>
            <a:rPr lang="es-SV" sz="1500" kern="1200" dirty="0" smtClean="0">
              <a:latin typeface="AENOR Fontana ND" pitchFamily="34" charset="0"/>
            </a:rPr>
            <a:t>.</a:t>
          </a:r>
          <a:endParaRPr lang="es-ES" sz="1500" kern="1200" dirty="0">
            <a:latin typeface="AENOR Fontana ND" pitchFamily="34" charset="0"/>
          </a:endParaRPr>
        </a:p>
      </dsp:txBody>
      <dsp:txXfrm rot="10800000">
        <a:off x="243459" y="1978109"/>
        <a:ext cx="2383877" cy="2417688"/>
      </dsp:txXfrm>
    </dsp:sp>
    <dsp:sp modelId="{CF95A789-5EAC-4567-BB99-3B810E6A1B09}">
      <dsp:nvSpPr>
        <dsp:cNvPr id="0" name=""/>
        <dsp:cNvSpPr/>
      </dsp:nvSpPr>
      <dsp:spPr>
        <a:xfrm>
          <a:off x="2865725" y="263747"/>
          <a:ext cx="2383877" cy="1450613"/>
        </a:xfrm>
        <a:prstGeom prst="roundRect">
          <a:avLst>
            <a:gd name="adj" fmla="val 10000"/>
          </a:avLst>
        </a:prstGeom>
        <a:blipFill rotWithShape="0">
          <a:blip xmlns:r="http://schemas.openxmlformats.org/officeDocument/2006/relationships" r:embed="rId2"/>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5B516B6E-25E5-4166-AC1A-10E3F9B5B2AD}">
      <dsp:nvSpPr>
        <dsp:cNvPr id="0" name=""/>
        <dsp:cNvSpPr/>
      </dsp:nvSpPr>
      <dsp:spPr>
        <a:xfrm rot="10800000">
          <a:off x="2865725" y="1978109"/>
          <a:ext cx="2383877" cy="2417688"/>
        </a:xfrm>
        <a:prstGeom prst="round2SameRect">
          <a:avLst>
            <a:gd name="adj1" fmla="val 10500"/>
            <a:gd name="adj2" fmla="val 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s-SV" sz="2000" b="1" kern="1200" dirty="0" smtClean="0">
              <a:latin typeface="AENOR Fontana ND" pitchFamily="34" charset="0"/>
            </a:rPr>
            <a:t>Permite mejorar las relaciones con los colaboradores, ya que ellos comprenden</a:t>
          </a:r>
          <a:endParaRPr lang="es-ES" sz="2000" b="1" kern="1200" dirty="0">
            <a:latin typeface="AENOR Fontana ND" pitchFamily="34" charset="0"/>
          </a:endParaRPr>
        </a:p>
      </dsp:txBody>
      <dsp:txXfrm rot="10800000">
        <a:off x="2865725" y="1978109"/>
        <a:ext cx="2383877" cy="2417688"/>
      </dsp:txXfrm>
    </dsp:sp>
    <dsp:sp modelId="{0042BB4D-BF8F-4023-AA59-A6BE3572C63F}">
      <dsp:nvSpPr>
        <dsp:cNvPr id="0" name=""/>
        <dsp:cNvSpPr/>
      </dsp:nvSpPr>
      <dsp:spPr>
        <a:xfrm>
          <a:off x="5543558" y="224450"/>
          <a:ext cx="2383877" cy="1450613"/>
        </a:xfrm>
        <a:prstGeom prst="roundRect">
          <a:avLst>
            <a:gd name="adj" fmla="val 10000"/>
          </a:avLst>
        </a:prstGeom>
        <a:blipFill rotWithShape="0">
          <a:blip xmlns:r="http://schemas.openxmlformats.org/officeDocument/2006/relationships" r:embed="rId3"/>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8022DF3E-39C8-44D1-A2D9-979AC6071B1A}">
      <dsp:nvSpPr>
        <dsp:cNvPr id="0" name=""/>
        <dsp:cNvSpPr/>
      </dsp:nvSpPr>
      <dsp:spPr>
        <a:xfrm rot="10800000">
          <a:off x="5543558" y="1978109"/>
          <a:ext cx="2383877" cy="2417688"/>
        </a:xfrm>
        <a:prstGeom prst="round2SameRect">
          <a:avLst>
            <a:gd name="adj1" fmla="val 10500"/>
            <a:gd name="adj2" fmla="val 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s-SV" sz="2000" b="1" kern="1200" dirty="0" smtClean="0">
              <a:latin typeface="AENOR Fontana ND" pitchFamily="34" charset="0"/>
            </a:rPr>
            <a:t>Con datos reales, las empresas pueden decidir mejor el camino a seguir</a:t>
          </a:r>
          <a:r>
            <a:rPr lang="es-SV" sz="2000" kern="1200" dirty="0" smtClean="0">
              <a:latin typeface="AENOR Fontana ND" pitchFamily="34" charset="0"/>
            </a:rPr>
            <a:t>. </a:t>
          </a:r>
          <a:endParaRPr lang="es-ES" sz="2000" kern="1200" dirty="0">
            <a:latin typeface="AENOR Fontana ND" pitchFamily="34" charset="0"/>
          </a:endParaRPr>
        </a:p>
      </dsp:txBody>
      <dsp:txXfrm rot="10800000">
        <a:off x="5543558" y="1978109"/>
        <a:ext cx="2383877" cy="2417688"/>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440E0234-B52C-496B-ACB9-79B40D7F21AE}" type="datetimeFigureOut">
              <a:rPr lang="es-ES" smtClean="0"/>
              <a:pPr/>
              <a:t>20/7/11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F323B82-9972-4630-A177-B3346ED78830}" type="slidenum">
              <a:rPr lang="es-ES" smtClean="0"/>
              <a:pPr/>
              <a:t>‹Nr.›</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40E0234-B52C-496B-ACB9-79B40D7F21AE}" type="datetimeFigureOut">
              <a:rPr lang="es-ES" smtClean="0"/>
              <a:pPr/>
              <a:t>20/7/11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F323B82-9972-4630-A177-B3346ED78830}" type="slidenum">
              <a:rPr lang="es-ES" smtClean="0"/>
              <a:pPr/>
              <a:t>‹Nr.›</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40E0234-B52C-496B-ACB9-79B40D7F21AE}" type="datetimeFigureOut">
              <a:rPr lang="es-ES" smtClean="0"/>
              <a:pPr/>
              <a:t>20/7/11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F323B82-9972-4630-A177-B3346ED78830}" type="slidenum">
              <a:rPr lang="es-ES" smtClean="0"/>
              <a:pPr/>
              <a:t>‹Nr.›</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40E0234-B52C-496B-ACB9-79B40D7F21AE}" type="datetimeFigureOut">
              <a:rPr lang="es-ES" smtClean="0"/>
              <a:pPr/>
              <a:t>20/7/11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F323B82-9972-4630-A177-B3346ED78830}" type="slidenum">
              <a:rPr lang="es-ES" smtClean="0"/>
              <a:pPr/>
              <a:t>‹Nr.›</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40E0234-B52C-496B-ACB9-79B40D7F21AE}" type="datetimeFigureOut">
              <a:rPr lang="es-ES" smtClean="0"/>
              <a:pPr/>
              <a:t>20/7/11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F323B82-9972-4630-A177-B3346ED78830}" type="slidenum">
              <a:rPr lang="es-ES" smtClean="0"/>
              <a:pPr/>
              <a:t>‹Nr.›</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440E0234-B52C-496B-ACB9-79B40D7F21AE}" type="datetimeFigureOut">
              <a:rPr lang="es-ES" smtClean="0"/>
              <a:pPr/>
              <a:t>20/7/11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F323B82-9972-4630-A177-B3346ED78830}" type="slidenum">
              <a:rPr lang="es-ES" smtClean="0"/>
              <a:pPr/>
              <a:t>‹Nr.›</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440E0234-B52C-496B-ACB9-79B40D7F21AE}" type="datetimeFigureOut">
              <a:rPr lang="es-ES" smtClean="0"/>
              <a:pPr/>
              <a:t>20/7/11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FF323B82-9972-4630-A177-B3346ED78830}" type="slidenum">
              <a:rPr lang="es-ES" smtClean="0"/>
              <a:pPr/>
              <a:t>‹Nr.›</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440E0234-B52C-496B-ACB9-79B40D7F21AE}" type="datetimeFigureOut">
              <a:rPr lang="es-ES" smtClean="0"/>
              <a:pPr/>
              <a:t>20/7/11</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FF323B82-9972-4630-A177-B3346ED78830}" type="slidenum">
              <a:rPr lang="es-ES" smtClean="0"/>
              <a:pPr/>
              <a:t>‹Nr.›</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40E0234-B52C-496B-ACB9-79B40D7F21AE}" type="datetimeFigureOut">
              <a:rPr lang="es-ES" smtClean="0"/>
              <a:pPr/>
              <a:t>20/7/11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FF323B82-9972-4630-A177-B3346ED78830}" type="slidenum">
              <a:rPr lang="es-ES" smtClean="0"/>
              <a:pPr/>
              <a:t>‹Nr.›</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40E0234-B52C-496B-ACB9-79B40D7F21AE}" type="datetimeFigureOut">
              <a:rPr lang="es-ES" smtClean="0"/>
              <a:pPr/>
              <a:t>20/7/11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F323B82-9972-4630-A177-B3346ED78830}" type="slidenum">
              <a:rPr lang="es-ES" smtClean="0"/>
              <a:pPr/>
              <a:t>‹Nr.›</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40E0234-B52C-496B-ACB9-79B40D7F21AE}" type="datetimeFigureOut">
              <a:rPr lang="es-ES" smtClean="0"/>
              <a:pPr/>
              <a:t>20/7/11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F323B82-9972-4630-A177-B3346ED78830}" type="slidenum">
              <a:rPr lang="es-ES" smtClean="0"/>
              <a:pPr/>
              <a:t>‹Nr.›</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0E0234-B52C-496B-ACB9-79B40D7F21AE}" type="datetimeFigureOut">
              <a:rPr lang="es-ES" smtClean="0"/>
              <a:pPr/>
              <a:t>20/7/11</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323B82-9972-4630-A177-B3346ED78830}" type="slidenum">
              <a:rPr lang="es-ES" smtClean="0"/>
              <a:pPr/>
              <a:t>‹Nr.›</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4 Imagen" descr="FINAL.jpg"/>
          <p:cNvPicPr>
            <a:picLocks noChangeAspect="1"/>
          </p:cNvPicPr>
          <p:nvPr/>
        </p:nvPicPr>
        <p:blipFill>
          <a:blip r:embed="rId2" cstate="print"/>
          <a:stretch>
            <a:fillRect/>
          </a:stretch>
        </p:blipFill>
        <p:spPr>
          <a:xfrm>
            <a:off x="6286500" y="457200"/>
            <a:ext cx="2857500" cy="2857500"/>
          </a:xfrm>
          <a:prstGeom prst="rect">
            <a:avLst/>
          </a:prstGeom>
        </p:spPr>
      </p:pic>
      <p:sp>
        <p:nvSpPr>
          <p:cNvPr id="2" name="1 Título"/>
          <p:cNvSpPr>
            <a:spLocks noGrp="1"/>
          </p:cNvSpPr>
          <p:nvPr>
            <p:ph type="ctrTitle"/>
          </p:nvPr>
        </p:nvSpPr>
        <p:spPr>
          <a:xfrm>
            <a:off x="533400" y="1828800"/>
            <a:ext cx="7772400" cy="2667000"/>
          </a:xfrm>
          <a:ln/>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a:noAutofit/>
          </a:bodyPr>
          <a:lstStyle/>
          <a:p>
            <a:r>
              <a:rPr lang="es-ES" sz="3200" dirty="0">
                <a:latin typeface="AENOR Fontana ND" pitchFamily="34" charset="0"/>
              </a:rPr>
              <a:t/>
            </a:r>
            <a:br>
              <a:rPr lang="es-ES" sz="3200" dirty="0">
                <a:latin typeface="AENOR Fontana ND" pitchFamily="34" charset="0"/>
              </a:rPr>
            </a:br>
            <a:r>
              <a:rPr lang="es-SV" sz="3200" b="1" u="sng" dirty="0" smtClean="0">
                <a:effectLst>
                  <a:outerShdw blurRad="38100" dist="38100" dir="2700000" algn="tl">
                    <a:srgbClr val="000000">
                      <a:alpha val="43137"/>
                    </a:srgbClr>
                  </a:outerShdw>
                </a:effectLst>
                <a:latin typeface="AENOR Fontana ND" pitchFamily="34" charset="0"/>
              </a:rPr>
              <a:t> </a:t>
            </a:r>
            <a:r>
              <a:rPr lang="es-SV" sz="3200" b="1" u="sng" dirty="0" smtClean="0">
                <a:effectLst>
                  <a:outerShdw blurRad="38100" dist="38100" dir="2700000" algn="tl">
                    <a:srgbClr val="000000">
                      <a:alpha val="43137"/>
                    </a:srgbClr>
                  </a:outerShdw>
                </a:effectLst>
                <a:latin typeface="AENOR Fontana ND" pitchFamily="34" charset="0"/>
              </a:rPr>
              <a:t>CERTIFICACI</a:t>
            </a:r>
            <a:r>
              <a:rPr lang="es-SV" sz="3200" b="1" u="sng" dirty="0" smtClean="0">
                <a:effectLst>
                  <a:outerShdw blurRad="38100" dist="38100" dir="2700000" algn="tl">
                    <a:srgbClr val="000000">
                      <a:alpha val="43137"/>
                    </a:srgbClr>
                  </a:outerShdw>
                </a:effectLst>
                <a:latin typeface="AENOR Fontana ND" pitchFamily="34" charset="0"/>
              </a:rPr>
              <a:t>Ó</a:t>
            </a:r>
            <a:r>
              <a:rPr lang="es-SV" sz="3200" b="1" u="sng" dirty="0" smtClean="0">
                <a:effectLst>
                  <a:outerShdw blurRad="38100" dist="38100" dir="2700000" algn="tl">
                    <a:srgbClr val="000000">
                      <a:alpha val="43137"/>
                    </a:srgbClr>
                  </a:outerShdw>
                </a:effectLst>
                <a:latin typeface="AENOR Fontana ND" pitchFamily="34" charset="0"/>
              </a:rPr>
              <a:t>N </a:t>
            </a:r>
            <a:r>
              <a:rPr lang="es-SV" sz="3200" b="1" u="sng" dirty="0" smtClean="0">
                <a:effectLst>
                  <a:outerShdw blurRad="38100" dist="38100" dir="2700000" algn="tl">
                    <a:srgbClr val="000000">
                      <a:alpha val="43137"/>
                    </a:srgbClr>
                  </a:outerShdw>
                </a:effectLst>
                <a:latin typeface="AENOR Fontana ND" pitchFamily="34" charset="0"/>
              </a:rPr>
              <a:t>ISO 9001.2008. </a:t>
            </a:r>
            <a:r>
              <a:rPr lang="es-SV" sz="3200" b="1" dirty="0" smtClean="0">
                <a:effectLst>
                  <a:outerShdw blurRad="38100" dist="38100" dir="2700000" algn="tl">
                    <a:srgbClr val="000000">
                      <a:alpha val="43137"/>
                    </a:srgbClr>
                  </a:outerShdw>
                </a:effectLst>
                <a:latin typeface="AENOR Fontana ND" pitchFamily="34" charset="0"/>
              </a:rPr>
              <a:t/>
            </a:r>
            <a:br>
              <a:rPr lang="es-SV" sz="3200" b="1" dirty="0" smtClean="0">
                <a:effectLst>
                  <a:outerShdw blurRad="38100" dist="38100" dir="2700000" algn="tl">
                    <a:srgbClr val="000000">
                      <a:alpha val="43137"/>
                    </a:srgbClr>
                  </a:outerShdw>
                </a:effectLst>
                <a:latin typeface="AENOR Fontana ND" pitchFamily="34" charset="0"/>
              </a:rPr>
            </a:br>
            <a:r>
              <a:rPr lang="es-SV" sz="3200" b="1" dirty="0" smtClean="0">
                <a:effectLst>
                  <a:outerShdw blurRad="38100" dist="38100" dir="2700000" algn="tl">
                    <a:srgbClr val="000000">
                      <a:alpha val="43137"/>
                    </a:srgbClr>
                  </a:outerShdw>
                </a:effectLst>
                <a:latin typeface="AENOR Fontana ND" pitchFamily="34" charset="0"/>
              </a:rPr>
              <a:t> MAS QUE UNA VENTAJA COMPETITIVA; UNA OPORTUNIDAD PARA GESTIONAR EL ÉXITO SOSTENIDO EN UNA ORGANIZACIÓN.</a:t>
            </a:r>
            <a:r>
              <a:rPr lang="es-SV" sz="3200" b="1" dirty="0" smtClean="0">
                <a:latin typeface="AENOR Fontana ND" pitchFamily="34" charset="0"/>
              </a:rPr>
              <a:t/>
            </a:r>
            <a:br>
              <a:rPr lang="es-SV" sz="3200" b="1" dirty="0" smtClean="0">
                <a:latin typeface="AENOR Fontana ND" pitchFamily="34" charset="0"/>
              </a:rPr>
            </a:br>
            <a:endParaRPr lang="es-ES" sz="3200" dirty="0">
              <a:latin typeface="AENOR Fontana ND" pitchFamily="34" charset="0"/>
            </a:endParaRPr>
          </a:p>
        </p:txBody>
      </p:sp>
      <p:sp>
        <p:nvSpPr>
          <p:cNvPr id="6" name="5 CuadroTexto"/>
          <p:cNvSpPr txBox="1"/>
          <p:nvPr/>
        </p:nvSpPr>
        <p:spPr>
          <a:xfrm>
            <a:off x="2133600" y="4611469"/>
            <a:ext cx="3810000" cy="646331"/>
          </a:xfrm>
          <a:prstGeom prst="rect">
            <a:avLst/>
          </a:prstGeom>
          <a:noFill/>
        </p:spPr>
        <p:txBody>
          <a:bodyPr wrap="square" rtlCol="0">
            <a:spAutoFit/>
          </a:bodyPr>
          <a:lstStyle/>
          <a:p>
            <a:r>
              <a:rPr lang="es-SV" dirty="0" smtClean="0"/>
              <a:t>"¿A quién te pareces en </a:t>
            </a:r>
            <a:r>
              <a:rPr lang="es-SV" dirty="0" smtClean="0"/>
              <a:t>tu </a:t>
            </a:r>
            <a:r>
              <a:rPr lang="es-SV" b="1" dirty="0" smtClean="0"/>
              <a:t>grandeza</a:t>
            </a:r>
            <a:r>
              <a:rPr lang="es-SV" dirty="0" smtClean="0"/>
              <a:t>?</a:t>
            </a:r>
            <a:br>
              <a:rPr lang="es-SV" dirty="0" smtClean="0"/>
            </a:br>
            <a:endParaRPr lang="es-ES" dirty="0"/>
          </a:p>
        </p:txBody>
      </p:sp>
      <p:sp>
        <p:nvSpPr>
          <p:cNvPr id="7" name="CuadroTexto 6"/>
          <p:cNvSpPr txBox="1"/>
          <p:nvPr/>
        </p:nvSpPr>
        <p:spPr>
          <a:xfrm>
            <a:off x="6096000" y="5096470"/>
            <a:ext cx="2217073" cy="923330"/>
          </a:xfrm>
          <a:prstGeom prst="rect">
            <a:avLst/>
          </a:prstGeom>
          <a:noFill/>
        </p:spPr>
        <p:txBody>
          <a:bodyPr wrap="none" rtlCol="0">
            <a:spAutoFit/>
          </a:bodyPr>
          <a:lstStyle/>
          <a:p>
            <a:pPr algn="r"/>
            <a:r>
              <a:rPr lang="es-ES_tradnl" dirty="0" smtClean="0"/>
              <a:t>Lic. Mayra Serrano</a:t>
            </a:r>
          </a:p>
          <a:p>
            <a:pPr algn="r"/>
            <a:r>
              <a:rPr lang="es-ES_tradnl" dirty="0" smtClean="0"/>
              <a:t>Iglesia Cristiana Josu</a:t>
            </a:r>
            <a:r>
              <a:rPr lang="es-ES_tradnl" dirty="0" smtClean="0"/>
              <a:t>é</a:t>
            </a:r>
          </a:p>
          <a:p>
            <a:pPr algn="r"/>
            <a:r>
              <a:rPr lang="es-ES_tradnl" dirty="0" smtClean="0"/>
              <a:t>Julio 2011</a:t>
            </a:r>
            <a:endParaRPr lang="es-ES_tradn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3400" y="1371600"/>
            <a:ext cx="8229600" cy="3000396"/>
          </a:xfrm>
          <a:solidFill>
            <a:schemeClr val="accent6">
              <a:lumMod val="60000"/>
              <a:lumOff val="40000"/>
            </a:schemeClr>
          </a:solidFill>
          <a:scene3d>
            <a:camera prst="orthographicFront"/>
            <a:lightRig rig="threePt" dir="t"/>
          </a:scene3d>
          <a:sp3d>
            <a:bevelT w="165100" prst="coolSlant"/>
          </a:sp3d>
        </p:spPr>
        <p:txBody>
          <a:bodyPr/>
          <a:lstStyle/>
          <a:p>
            <a:pPr algn="ctr">
              <a:buNone/>
            </a:pPr>
            <a:r>
              <a:rPr lang="es-SV" sz="2900" b="1" dirty="0" smtClean="0">
                <a:solidFill>
                  <a:schemeClr val="tx2">
                    <a:lumMod val="75000"/>
                  </a:schemeClr>
                </a:solidFill>
                <a:effectLst>
                  <a:outerShdw blurRad="38100" dist="38100" dir="2700000" algn="tl">
                    <a:srgbClr val="000000">
                      <a:alpha val="43137"/>
                    </a:srgbClr>
                  </a:outerShdw>
                </a:effectLst>
                <a:latin typeface="AENOR Fontana ND" pitchFamily="34" charset="0"/>
              </a:rPr>
              <a:t>Implantar un sistema de gestión </a:t>
            </a:r>
            <a:r>
              <a:rPr lang="es-SV" sz="2900" b="1" dirty="0" smtClean="0">
                <a:solidFill>
                  <a:schemeClr val="tx2">
                    <a:lumMod val="75000"/>
                  </a:schemeClr>
                </a:solidFill>
                <a:effectLst>
                  <a:outerShdw blurRad="38100" dist="38100" dir="2700000" algn="tl">
                    <a:srgbClr val="000000">
                      <a:alpha val="43137"/>
                    </a:srgbClr>
                  </a:outerShdw>
                </a:effectLst>
                <a:latin typeface="AENOR Fontana ND" pitchFamily="34" charset="0"/>
              </a:rPr>
              <a:t>le permitirá</a:t>
            </a:r>
            <a:r>
              <a:rPr lang="es-SV" sz="2900" b="1" dirty="0" smtClean="0">
                <a:solidFill>
                  <a:schemeClr val="tx2">
                    <a:lumMod val="75000"/>
                  </a:schemeClr>
                </a:solidFill>
                <a:effectLst>
                  <a:outerShdw blurRad="38100" dist="38100" dir="2700000" algn="tl">
                    <a:srgbClr val="000000">
                      <a:alpha val="43137"/>
                    </a:srgbClr>
                  </a:outerShdw>
                </a:effectLst>
                <a:latin typeface="AENOR Fontana ND" pitchFamily="34" charset="0"/>
              </a:rPr>
              <a:t>:</a:t>
            </a:r>
            <a:endParaRPr lang="es-SV" sz="2900" b="1" dirty="0" smtClean="0">
              <a:solidFill>
                <a:schemeClr val="tx2">
                  <a:lumMod val="75000"/>
                </a:schemeClr>
              </a:solidFill>
              <a:effectLst>
                <a:outerShdw blurRad="38100" dist="38100" dir="2700000" algn="tl">
                  <a:srgbClr val="000000">
                    <a:alpha val="43137"/>
                  </a:srgbClr>
                </a:outerShdw>
              </a:effectLst>
              <a:latin typeface="AENOR Fontana ND" pitchFamily="34" charset="0"/>
            </a:endParaRPr>
          </a:p>
          <a:p>
            <a:pPr>
              <a:buNone/>
            </a:pPr>
            <a:endParaRPr lang="es-SV" sz="200" b="1" dirty="0" smtClean="0">
              <a:solidFill>
                <a:schemeClr val="tx2">
                  <a:lumMod val="75000"/>
                </a:schemeClr>
              </a:solidFill>
              <a:effectLst>
                <a:outerShdw blurRad="38100" dist="38100" dir="2700000" algn="tl">
                  <a:srgbClr val="000000">
                    <a:alpha val="43137"/>
                  </a:srgbClr>
                </a:outerShdw>
              </a:effectLst>
              <a:latin typeface="AENOR Fontana ND" pitchFamily="34" charset="0"/>
            </a:endParaRPr>
          </a:p>
          <a:p>
            <a:pPr>
              <a:buNone/>
            </a:pPr>
            <a:r>
              <a:rPr lang="es-SV" b="1" dirty="0" smtClean="0">
                <a:solidFill>
                  <a:schemeClr val="tx2">
                    <a:lumMod val="75000"/>
                  </a:schemeClr>
                </a:solidFill>
                <a:effectLst>
                  <a:outerShdw blurRad="38100" dist="38100" dir="2700000" algn="tl">
                    <a:srgbClr val="000000">
                      <a:alpha val="43137"/>
                    </a:srgbClr>
                  </a:outerShdw>
                </a:effectLst>
                <a:latin typeface="AENOR Fontana ND" pitchFamily="34" charset="0"/>
              </a:rPr>
              <a:t>En </a:t>
            </a:r>
            <a:r>
              <a:rPr lang="es-SV" b="1" dirty="0" smtClean="0">
                <a:solidFill>
                  <a:schemeClr val="tx2">
                    <a:lumMod val="75000"/>
                  </a:schemeClr>
                </a:solidFill>
                <a:effectLst>
                  <a:outerShdw blurRad="38100" dist="38100" dir="2700000" algn="tl">
                    <a:srgbClr val="000000">
                      <a:alpha val="43137"/>
                    </a:srgbClr>
                  </a:outerShdw>
                </a:effectLst>
                <a:latin typeface="AENOR Fontana ND" pitchFamily="34" charset="0"/>
              </a:rPr>
              <a:t>el corto plazo: </a:t>
            </a:r>
            <a:r>
              <a:rPr lang="es-SV" b="1" u="sng" dirty="0" smtClean="0">
                <a:solidFill>
                  <a:schemeClr val="tx2">
                    <a:lumMod val="75000"/>
                  </a:schemeClr>
                </a:solidFill>
                <a:effectLst>
                  <a:outerShdw blurRad="38100" dist="38100" dir="2700000" algn="tl">
                    <a:srgbClr val="000000">
                      <a:alpha val="43137"/>
                    </a:srgbClr>
                  </a:outerShdw>
                </a:effectLst>
                <a:latin typeface="AENOR Fontana ND" pitchFamily="34" charset="0"/>
              </a:rPr>
              <a:t>ORDENAR.</a:t>
            </a:r>
            <a:endParaRPr lang="es-ES" b="1" u="sng" dirty="0" smtClean="0">
              <a:solidFill>
                <a:schemeClr val="tx2">
                  <a:lumMod val="75000"/>
                </a:schemeClr>
              </a:solidFill>
              <a:effectLst>
                <a:outerShdw blurRad="38100" dist="38100" dir="2700000" algn="tl">
                  <a:srgbClr val="000000">
                    <a:alpha val="43137"/>
                  </a:srgbClr>
                </a:outerShdw>
              </a:effectLst>
              <a:latin typeface="AENOR Fontana ND" pitchFamily="34" charset="0"/>
            </a:endParaRPr>
          </a:p>
          <a:p>
            <a:pPr>
              <a:buNone/>
            </a:pPr>
            <a:r>
              <a:rPr lang="es-SV" b="1" dirty="0" smtClean="0">
                <a:solidFill>
                  <a:schemeClr val="tx2">
                    <a:lumMod val="75000"/>
                  </a:schemeClr>
                </a:solidFill>
                <a:effectLst>
                  <a:outerShdw blurRad="38100" dist="38100" dir="2700000" algn="tl">
                    <a:srgbClr val="000000">
                      <a:alpha val="43137"/>
                    </a:srgbClr>
                  </a:outerShdw>
                </a:effectLst>
                <a:latin typeface="AENOR Fontana ND" pitchFamily="34" charset="0"/>
              </a:rPr>
              <a:t>En el mediano plazo: </a:t>
            </a:r>
            <a:r>
              <a:rPr lang="es-SV" b="1" u="sng" dirty="0" smtClean="0">
                <a:solidFill>
                  <a:schemeClr val="tx2">
                    <a:lumMod val="75000"/>
                  </a:schemeClr>
                </a:solidFill>
                <a:effectLst>
                  <a:outerShdw blurRad="38100" dist="38100" dir="2700000" algn="tl">
                    <a:srgbClr val="000000">
                      <a:alpha val="43137"/>
                    </a:srgbClr>
                  </a:outerShdw>
                </a:effectLst>
                <a:latin typeface="AENOR Fontana ND" pitchFamily="34" charset="0"/>
              </a:rPr>
              <a:t>MEDIR</a:t>
            </a:r>
            <a:endParaRPr lang="es-ES" b="1" u="sng" dirty="0" smtClean="0">
              <a:solidFill>
                <a:schemeClr val="tx2">
                  <a:lumMod val="75000"/>
                </a:schemeClr>
              </a:solidFill>
              <a:effectLst>
                <a:outerShdw blurRad="38100" dist="38100" dir="2700000" algn="tl">
                  <a:srgbClr val="000000">
                    <a:alpha val="43137"/>
                  </a:srgbClr>
                </a:outerShdw>
              </a:effectLst>
              <a:latin typeface="AENOR Fontana ND" pitchFamily="34" charset="0"/>
            </a:endParaRPr>
          </a:p>
          <a:p>
            <a:pPr>
              <a:buNone/>
            </a:pPr>
            <a:r>
              <a:rPr lang="es-SV" b="1" dirty="0" smtClean="0">
                <a:solidFill>
                  <a:schemeClr val="tx2">
                    <a:lumMod val="75000"/>
                  </a:schemeClr>
                </a:solidFill>
                <a:effectLst>
                  <a:outerShdw blurRad="38100" dist="38100" dir="2700000" algn="tl">
                    <a:srgbClr val="000000">
                      <a:alpha val="43137"/>
                    </a:srgbClr>
                  </a:outerShdw>
                </a:effectLst>
                <a:latin typeface="AENOR Fontana ND" pitchFamily="34" charset="0"/>
              </a:rPr>
              <a:t>Y de manera paralela: </a:t>
            </a:r>
            <a:r>
              <a:rPr lang="es-SV" b="1" u="sng" dirty="0" smtClean="0">
                <a:solidFill>
                  <a:schemeClr val="tx2">
                    <a:lumMod val="75000"/>
                  </a:schemeClr>
                </a:solidFill>
                <a:effectLst>
                  <a:outerShdw blurRad="38100" dist="38100" dir="2700000" algn="tl">
                    <a:srgbClr val="000000">
                      <a:alpha val="43137"/>
                    </a:srgbClr>
                  </a:outerShdw>
                </a:effectLst>
                <a:latin typeface="AENOR Fontana ND" pitchFamily="34" charset="0"/>
              </a:rPr>
              <a:t>MEJORAR.</a:t>
            </a:r>
            <a:endParaRPr lang="es-ES" b="1" u="sng" dirty="0" smtClean="0">
              <a:solidFill>
                <a:schemeClr val="tx2">
                  <a:lumMod val="75000"/>
                </a:schemeClr>
              </a:solidFill>
              <a:effectLst>
                <a:outerShdw blurRad="38100" dist="38100" dir="2700000" algn="tl">
                  <a:srgbClr val="000000">
                    <a:alpha val="43137"/>
                  </a:srgbClr>
                </a:outerShdw>
              </a:effectLst>
              <a:latin typeface="AENOR Fontana ND" pitchFamily="34" charset="0"/>
            </a:endParaRPr>
          </a:p>
          <a:p>
            <a:endParaRPr lang="es-ES" dirty="0">
              <a:latin typeface="AENOR Fontana ND" pitchFamily="34" charset="0"/>
            </a:endParaRPr>
          </a:p>
        </p:txBody>
      </p:sp>
      <p:sp>
        <p:nvSpPr>
          <p:cNvPr id="4" name="3 CuadroTexto"/>
          <p:cNvSpPr txBox="1"/>
          <p:nvPr/>
        </p:nvSpPr>
        <p:spPr>
          <a:xfrm>
            <a:off x="381000" y="4747736"/>
            <a:ext cx="8501122" cy="738664"/>
          </a:xfrm>
          <a:prstGeom prst="rect">
            <a:avLst/>
          </a:prstGeom>
          <a:noFill/>
        </p:spPr>
        <p:txBody>
          <a:bodyPr wrap="square" rtlCol="0">
            <a:spAutoFit/>
          </a:bodyPr>
          <a:lstStyle/>
          <a:p>
            <a:pPr algn="ctr"/>
            <a:r>
              <a:rPr lang="es-SV" sz="1400" i="1" dirty="0" smtClean="0"/>
              <a:t>“Bienaventurado el hombre que halla la sabiduría, Y que obtiene la inteligencia; </a:t>
            </a:r>
            <a:r>
              <a:rPr lang="es-SV" sz="1400" dirty="0" smtClean="0"/>
              <a:t/>
            </a:r>
            <a:br>
              <a:rPr lang="es-SV" sz="1400" dirty="0" smtClean="0"/>
            </a:br>
            <a:r>
              <a:rPr lang="es-SV" sz="1400" dirty="0" smtClean="0"/>
              <a:t> </a:t>
            </a:r>
            <a:r>
              <a:rPr lang="es-SV" sz="1400" i="1" dirty="0" smtClean="0"/>
              <a:t>Porque su ganancia es mejor que la ganancia de la plata, Y sus frutos más que el oro fino.” </a:t>
            </a:r>
            <a:r>
              <a:rPr lang="es-SV" sz="1400" dirty="0" smtClean="0"/>
              <a:t/>
            </a:r>
            <a:br>
              <a:rPr lang="es-SV" sz="1400" dirty="0" smtClean="0"/>
            </a:br>
            <a:endParaRPr lang="es-ES" sz="1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Rectángulo 8"/>
          <p:cNvSpPr/>
          <p:nvPr/>
        </p:nvSpPr>
        <p:spPr>
          <a:xfrm>
            <a:off x="0" y="0"/>
            <a:ext cx="9144000" cy="381000"/>
          </a:xfrm>
          <a:prstGeom prst="rect">
            <a:avLst/>
          </a:prstGeom>
          <a:blipFill rotWithShape="1">
            <a:blip r:embed="rId2"/>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solidFill>
                <a:schemeClr val="accent3"/>
              </a:solidFill>
            </a:endParaRPr>
          </a:p>
        </p:txBody>
      </p:sp>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1026" name="Picture 2"/>
          <p:cNvPicPr>
            <a:picLocks noChangeAspect="1" noChangeArrowheads="1"/>
          </p:cNvPicPr>
          <p:nvPr/>
        </p:nvPicPr>
        <p:blipFill>
          <a:blip r:embed="rId3" cstate="print"/>
          <a:srcRect/>
          <a:stretch>
            <a:fillRect/>
          </a:stretch>
        </p:blipFill>
        <p:spPr bwMode="auto">
          <a:xfrm>
            <a:off x="0" y="304800"/>
            <a:ext cx="9144000" cy="6172200"/>
          </a:xfrm>
          <a:prstGeom prst="rect">
            <a:avLst/>
          </a:prstGeom>
          <a:noFill/>
          <a:ln w="9525">
            <a:noFill/>
            <a:miter lim="800000"/>
            <a:headEnd/>
            <a:tailEnd/>
          </a:ln>
        </p:spPr>
      </p:pic>
      <p:sp>
        <p:nvSpPr>
          <p:cNvPr id="5" name="4 CuadroTexto"/>
          <p:cNvSpPr txBox="1"/>
          <p:nvPr/>
        </p:nvSpPr>
        <p:spPr>
          <a:xfrm>
            <a:off x="142844" y="357166"/>
            <a:ext cx="2428892" cy="707886"/>
          </a:xfrm>
          <a:prstGeom prst="rect">
            <a:avLst/>
          </a:prstGeom>
          <a:solidFill>
            <a:schemeClr val="accent1">
              <a:lumMod val="60000"/>
              <a:lumOff val="40000"/>
            </a:schemeClr>
          </a:solidFill>
        </p:spPr>
        <p:txBody>
          <a:bodyPr wrap="square" rtlCol="0">
            <a:spAutoFit/>
          </a:bodyPr>
          <a:lstStyle/>
          <a:p>
            <a:r>
              <a:rPr lang="es-SV" sz="2000" b="1" dirty="0" smtClean="0">
                <a:solidFill>
                  <a:schemeClr val="bg1"/>
                </a:solidFill>
                <a:effectLst>
                  <a:outerShdw blurRad="38100" dist="38100" dir="2700000" algn="tl">
                    <a:srgbClr val="000000">
                      <a:alpha val="43137"/>
                    </a:srgbClr>
                  </a:outerShdw>
                </a:effectLst>
              </a:rPr>
              <a:t>INTEGRACION DE LAS NORMAS ISO</a:t>
            </a:r>
            <a:endParaRPr lang="es-ES" sz="2000" b="1" dirty="0">
              <a:solidFill>
                <a:schemeClr val="bg1"/>
              </a:solidFill>
              <a:effectLst>
                <a:outerShdw blurRad="38100" dist="38100" dir="2700000" algn="tl">
                  <a:srgbClr val="000000">
                    <a:alpha val="43137"/>
                  </a:srgbClr>
                </a:outerShdw>
              </a:effectLst>
            </a:endParaRPr>
          </a:p>
        </p:txBody>
      </p:sp>
      <p:sp>
        <p:nvSpPr>
          <p:cNvPr id="6" name="5 CuadroTexto"/>
          <p:cNvSpPr txBox="1"/>
          <p:nvPr/>
        </p:nvSpPr>
        <p:spPr>
          <a:xfrm>
            <a:off x="0" y="5943600"/>
            <a:ext cx="3643338" cy="523220"/>
          </a:xfrm>
          <a:prstGeom prst="rect">
            <a:avLst/>
          </a:prstGeom>
          <a:noFill/>
        </p:spPr>
        <p:txBody>
          <a:bodyPr wrap="square" rtlCol="0">
            <a:spAutoFit/>
          </a:bodyPr>
          <a:lstStyle/>
          <a:p>
            <a:r>
              <a:rPr lang="es-SV" sz="1400" dirty="0" smtClean="0">
                <a:solidFill>
                  <a:schemeClr val="bg1"/>
                </a:solidFill>
              </a:rPr>
              <a:t>Tomado de  “soluciones globales de avanzada  para alta gerencia”. IS0 2011</a:t>
            </a:r>
            <a:endParaRPr lang="es-ES" sz="1400" dirty="0">
              <a:solidFill>
                <a:schemeClr val="bg1"/>
              </a:solidFill>
            </a:endParaRPr>
          </a:p>
        </p:txBody>
      </p:sp>
      <p:sp>
        <p:nvSpPr>
          <p:cNvPr id="8" name="Rectángulo 7"/>
          <p:cNvSpPr/>
          <p:nvPr/>
        </p:nvSpPr>
        <p:spPr>
          <a:xfrm>
            <a:off x="0" y="6477000"/>
            <a:ext cx="9144000" cy="381000"/>
          </a:xfrm>
          <a:prstGeom prst="rect">
            <a:avLst/>
          </a:prstGeom>
          <a:blipFill rotWithShape="1">
            <a:blip r:embed="rId2"/>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solidFill>
                <a:schemeClr val="accent3"/>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824030"/>
            <a:ext cx="8229600" cy="2900370"/>
          </a:xfrm>
          <a:solidFill>
            <a:schemeClr val="accent6">
              <a:lumMod val="75000"/>
            </a:schemeClr>
          </a:solidFill>
          <a:scene3d>
            <a:camera prst="orthographicFront"/>
            <a:lightRig rig="threePt" dir="t"/>
          </a:scene3d>
          <a:sp3d>
            <a:bevelT w="101600" prst="riblet"/>
          </a:sp3d>
        </p:spPr>
        <p:txBody>
          <a:bodyPr/>
          <a:lstStyle/>
          <a:p>
            <a:pPr>
              <a:buNone/>
            </a:pPr>
            <a:r>
              <a:rPr lang="es-SV" b="1" dirty="0" smtClean="0">
                <a:solidFill>
                  <a:schemeClr val="bg1"/>
                </a:solidFill>
                <a:effectLst>
                  <a:outerShdw blurRad="38100" dist="38100" dir="2700000" algn="tl">
                    <a:srgbClr val="000000">
                      <a:alpha val="43137"/>
                    </a:srgbClr>
                  </a:outerShdw>
                </a:effectLst>
                <a:latin typeface="AENOR Fontana ND" pitchFamily="34" charset="0"/>
              </a:rPr>
              <a:t>“ No os conforméis a este mundo; más bien, transformaos por la renovación de vuestro entendimiento, de modo que comprobéis cuál sea la voluntad de Dios, buena, agradable y perfecta.”</a:t>
            </a:r>
          </a:p>
          <a:p>
            <a:pPr>
              <a:buNone/>
            </a:pPr>
            <a:endParaRPr lang="es-ES" dirty="0"/>
          </a:p>
        </p:txBody>
      </p:sp>
      <p:sp>
        <p:nvSpPr>
          <p:cNvPr id="4" name="3 CuadroTexto"/>
          <p:cNvSpPr txBox="1"/>
          <p:nvPr/>
        </p:nvSpPr>
        <p:spPr>
          <a:xfrm>
            <a:off x="3571868" y="2643182"/>
            <a:ext cx="184731" cy="369332"/>
          </a:xfrm>
          <a:prstGeom prst="rect">
            <a:avLst/>
          </a:prstGeom>
          <a:noFill/>
        </p:spPr>
        <p:txBody>
          <a:bodyPr wrap="none" rtlCol="0">
            <a:spAutoFit/>
          </a:bodyPr>
          <a:lstStyle/>
          <a:p>
            <a:endParaRPr lang="es-E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85800"/>
            <a:ext cx="8229600" cy="1143000"/>
          </a:xfrm>
          <a:solidFill>
            <a:schemeClr val="accent3">
              <a:lumMod val="75000"/>
            </a:schemeClr>
          </a:solidFill>
          <a:ln>
            <a:solidFill>
              <a:srgbClr val="FFC000"/>
            </a:solidFill>
          </a:ln>
          <a:effectLst>
            <a:glow rad="139700">
              <a:schemeClr val="accent6">
                <a:satMod val="175000"/>
                <a:alpha val="40000"/>
              </a:schemeClr>
            </a:glow>
          </a:effectLst>
        </p:spPr>
        <p:txBody>
          <a:bodyPr>
            <a:normAutofit fontScale="90000"/>
          </a:bodyPr>
          <a:lstStyle/>
          <a:p>
            <a:r>
              <a:rPr lang="es-SV" sz="4000" b="1" dirty="0" smtClean="0">
                <a:solidFill>
                  <a:schemeClr val="bg1"/>
                </a:solidFill>
                <a:effectLst>
                  <a:outerShdw blurRad="38100" dist="38100" dir="2700000" algn="tl">
                    <a:srgbClr val="000000">
                      <a:alpha val="43137"/>
                    </a:srgbClr>
                  </a:outerShdw>
                </a:effectLst>
                <a:latin typeface="AENOR Fontana ND" pitchFamily="34" charset="0"/>
              </a:rPr>
              <a:t>Evolución </a:t>
            </a:r>
            <a:r>
              <a:rPr lang="es-SV" sz="4000" b="1" dirty="0">
                <a:solidFill>
                  <a:schemeClr val="bg1"/>
                </a:solidFill>
                <a:effectLst>
                  <a:outerShdw blurRad="38100" dist="38100" dir="2700000" algn="tl">
                    <a:srgbClr val="000000">
                      <a:alpha val="43137"/>
                    </a:srgbClr>
                  </a:outerShdw>
                </a:effectLst>
                <a:latin typeface="AENOR Fontana ND" pitchFamily="34" charset="0"/>
              </a:rPr>
              <a:t>de los </a:t>
            </a:r>
            <a:r>
              <a:rPr lang="es-SV" sz="4000" b="1" dirty="0" smtClean="0">
                <a:solidFill>
                  <a:schemeClr val="bg1"/>
                </a:solidFill>
                <a:effectLst>
                  <a:outerShdw blurRad="38100" dist="38100" dir="2700000" algn="tl">
                    <a:srgbClr val="000000">
                      <a:alpha val="43137"/>
                    </a:srgbClr>
                  </a:outerShdw>
                </a:effectLst>
                <a:latin typeface="AENOR Fontana ND" pitchFamily="34" charset="0"/>
              </a:rPr>
              <a:t>Sistemas </a:t>
            </a:r>
            <a:r>
              <a:rPr lang="es-SV" sz="4000" b="1" dirty="0">
                <a:solidFill>
                  <a:schemeClr val="bg1"/>
                </a:solidFill>
                <a:effectLst>
                  <a:outerShdw blurRad="38100" dist="38100" dir="2700000" algn="tl">
                    <a:srgbClr val="000000">
                      <a:alpha val="43137"/>
                    </a:srgbClr>
                  </a:outerShdw>
                </a:effectLst>
                <a:latin typeface="AENOR Fontana ND" pitchFamily="34" charset="0"/>
              </a:rPr>
              <a:t>de </a:t>
            </a:r>
            <a:r>
              <a:rPr lang="es-SV" sz="4000" b="1" dirty="0" smtClean="0">
                <a:solidFill>
                  <a:schemeClr val="bg1"/>
                </a:solidFill>
                <a:effectLst>
                  <a:outerShdw blurRad="38100" dist="38100" dir="2700000" algn="tl">
                    <a:srgbClr val="000000">
                      <a:alpha val="43137"/>
                    </a:srgbClr>
                  </a:outerShdw>
                </a:effectLst>
                <a:latin typeface="AENOR Fontana ND" pitchFamily="34" charset="0"/>
              </a:rPr>
              <a:t>Calidad</a:t>
            </a:r>
            <a:endParaRPr lang="es-ES" sz="4000" b="1" dirty="0">
              <a:solidFill>
                <a:schemeClr val="bg1"/>
              </a:solidFill>
              <a:effectLst>
                <a:outerShdw blurRad="38100" dist="38100" dir="2700000" algn="tl">
                  <a:srgbClr val="000000">
                    <a:alpha val="43137"/>
                  </a:srgbClr>
                </a:outerShdw>
              </a:effectLst>
              <a:latin typeface="AENOR Fontana ND" pitchFamily="34" charset="0"/>
            </a:endParaRPr>
          </a:p>
        </p:txBody>
      </p:sp>
      <p:graphicFrame>
        <p:nvGraphicFramePr>
          <p:cNvPr id="4" name="3 Marcador de contenido"/>
          <p:cNvGraphicFramePr>
            <a:graphicFrameLocks noGrp="1"/>
          </p:cNvGraphicFramePr>
          <p:nvPr>
            <p:ph idx="1"/>
          </p:nvPr>
        </p:nvGraphicFramePr>
        <p:xfrm>
          <a:off x="500034" y="2214554"/>
          <a:ext cx="8229600" cy="4110046"/>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85800"/>
            <a:ext cx="8229600" cy="1143000"/>
          </a:xfrm>
          <a:solidFill>
            <a:schemeClr val="accent6">
              <a:lumMod val="60000"/>
              <a:lumOff val="40000"/>
            </a:schemeClr>
          </a:solidFill>
          <a:ln>
            <a:solidFill>
              <a:srgbClr val="FFC000"/>
            </a:solidFill>
          </a:ln>
          <a:effectLst>
            <a:glow rad="139700">
              <a:schemeClr val="accent6">
                <a:satMod val="175000"/>
                <a:alpha val="40000"/>
              </a:schemeClr>
            </a:glow>
          </a:effectLst>
        </p:spPr>
        <p:txBody>
          <a:bodyPr vert="horz" lIns="91440" tIns="45720" rIns="91440" bIns="45720" rtlCol="0" anchor="ctr">
            <a:normAutofit fontScale="90000"/>
          </a:bodyPr>
          <a:lstStyle/>
          <a:p>
            <a:r>
              <a:rPr lang="es-SV" sz="4000" b="1" dirty="0" smtClean="0">
                <a:solidFill>
                  <a:schemeClr val="bg1"/>
                </a:solidFill>
                <a:effectLst>
                  <a:outerShdw blurRad="38100" dist="38100" dir="2700000" algn="tl">
                    <a:srgbClr val="000000">
                      <a:alpha val="43137"/>
                    </a:srgbClr>
                  </a:outerShdw>
                </a:effectLst>
                <a:latin typeface="AENOR Fontana ND" pitchFamily="34" charset="0"/>
              </a:rPr>
              <a:t>¿Por qué las empresas se certifican? </a:t>
            </a:r>
            <a:endParaRPr lang="es-ES" sz="4000" b="1" dirty="0" smtClean="0">
              <a:solidFill>
                <a:schemeClr val="bg1"/>
              </a:solidFill>
              <a:effectLst>
                <a:outerShdw blurRad="38100" dist="38100" dir="2700000" algn="tl">
                  <a:srgbClr val="000000">
                    <a:alpha val="43137"/>
                  </a:srgbClr>
                </a:outerShdw>
              </a:effectLst>
              <a:latin typeface="AENOR Fontana ND" pitchFamily="34" charset="0"/>
            </a:endParaRPr>
          </a:p>
        </p:txBody>
      </p:sp>
      <p:graphicFrame>
        <p:nvGraphicFramePr>
          <p:cNvPr id="5" name="4 Marcador de contenido"/>
          <p:cNvGraphicFramePr>
            <a:graphicFrameLocks noGrp="1"/>
          </p:cNvGraphicFramePr>
          <p:nvPr>
            <p:ph idx="1"/>
          </p:nvPr>
        </p:nvGraphicFramePr>
        <p:xfrm>
          <a:off x="457200" y="1928802"/>
          <a:ext cx="8115328" cy="4395798"/>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6 Imagen" descr="20081201034058_recursosnaturales.jpg"/>
          <p:cNvPicPr>
            <a:picLocks noChangeAspect="1"/>
          </p:cNvPicPr>
          <p:nvPr/>
        </p:nvPicPr>
        <p:blipFill>
          <a:blip r:embed="rId2" cstate="print"/>
          <a:stretch>
            <a:fillRect/>
          </a:stretch>
        </p:blipFill>
        <p:spPr>
          <a:xfrm>
            <a:off x="6858000" y="4495800"/>
            <a:ext cx="2286000" cy="1828800"/>
          </a:xfrm>
          <a:prstGeom prst="rect">
            <a:avLst/>
          </a:prstGeom>
        </p:spPr>
      </p:pic>
      <p:sp>
        <p:nvSpPr>
          <p:cNvPr id="4" name="3 Título"/>
          <p:cNvSpPr>
            <a:spLocks noGrp="1"/>
          </p:cNvSpPr>
          <p:nvPr>
            <p:ph type="title"/>
          </p:nvPr>
        </p:nvSpPr>
        <p:spPr>
          <a:xfrm>
            <a:off x="457200" y="685800"/>
            <a:ext cx="8229600" cy="1143000"/>
          </a:xfrm>
          <a:solidFill>
            <a:schemeClr val="accent6">
              <a:lumMod val="75000"/>
            </a:schemeClr>
          </a:solidFill>
        </p:spPr>
        <p:txBody>
          <a:bodyPr>
            <a:normAutofit fontScale="90000"/>
          </a:bodyPr>
          <a:lstStyle/>
          <a:p>
            <a:r>
              <a:rPr lang="es-SV" b="1" dirty="0" smtClean="0">
                <a:solidFill>
                  <a:schemeClr val="bg1"/>
                </a:solidFill>
                <a:effectLst>
                  <a:outerShdw blurRad="38100" dist="38100" dir="2700000" algn="tl">
                    <a:srgbClr val="000000">
                      <a:alpha val="43137"/>
                    </a:srgbClr>
                  </a:outerShdw>
                </a:effectLst>
                <a:latin typeface="AENOR Fontana ND" pitchFamily="34" charset="0"/>
              </a:rPr>
              <a:t>El mundo reconoce los beneficios..</a:t>
            </a:r>
            <a:endParaRPr lang="es-ES" b="1" dirty="0">
              <a:solidFill>
                <a:schemeClr val="bg1"/>
              </a:solidFill>
              <a:effectLst>
                <a:outerShdw blurRad="38100" dist="38100" dir="2700000" algn="tl">
                  <a:srgbClr val="000000">
                    <a:alpha val="43137"/>
                  </a:srgbClr>
                </a:outerShdw>
              </a:effectLst>
              <a:latin typeface="AENOR Fontana ND" pitchFamily="34" charset="0"/>
            </a:endParaRPr>
          </a:p>
        </p:txBody>
      </p:sp>
      <p:sp>
        <p:nvSpPr>
          <p:cNvPr id="3" name="2 Marcador de contenido"/>
          <p:cNvSpPr>
            <a:spLocks noGrp="1"/>
          </p:cNvSpPr>
          <p:nvPr>
            <p:ph sz="half" idx="1"/>
          </p:nvPr>
        </p:nvSpPr>
        <p:spPr>
          <a:xfrm>
            <a:off x="457200" y="1951037"/>
            <a:ext cx="4038600" cy="4525963"/>
          </a:xfrm>
        </p:spPr>
        <p:txBody>
          <a:bodyPr>
            <a:normAutofit/>
          </a:bodyPr>
          <a:lstStyle/>
          <a:p>
            <a:pPr>
              <a:buNone/>
            </a:pPr>
            <a:r>
              <a:rPr lang="es-SV" sz="1600" dirty="0" smtClean="0">
                <a:solidFill>
                  <a:srgbClr val="002060"/>
                </a:solidFill>
                <a:effectLst>
                  <a:outerShdw blurRad="38100" dist="38100" dir="2700000" algn="tl">
                    <a:srgbClr val="000000">
                      <a:alpha val="43137"/>
                    </a:srgbClr>
                  </a:outerShdw>
                </a:effectLst>
              </a:rPr>
              <a:t>“En el Reino Unido, las normas contribuyen</a:t>
            </a:r>
          </a:p>
          <a:p>
            <a:pPr>
              <a:buNone/>
            </a:pPr>
            <a:r>
              <a:rPr lang="es-SV" sz="1600" dirty="0" smtClean="0">
                <a:solidFill>
                  <a:srgbClr val="002060"/>
                </a:solidFill>
                <a:effectLst>
                  <a:outerShdw blurRad="38100" dist="38100" dir="2700000" algn="tl">
                    <a:srgbClr val="000000">
                      <a:alpha val="43137"/>
                    </a:srgbClr>
                  </a:outerShdw>
                </a:effectLst>
              </a:rPr>
              <a:t>anualmente con 2.500 millones de libras</a:t>
            </a:r>
          </a:p>
          <a:p>
            <a:pPr>
              <a:buNone/>
            </a:pPr>
            <a:r>
              <a:rPr lang="es-SV" sz="1600" dirty="0" smtClean="0">
                <a:solidFill>
                  <a:srgbClr val="002060"/>
                </a:solidFill>
                <a:effectLst>
                  <a:outerShdw blurRad="38100" dist="38100" dir="2700000" algn="tl">
                    <a:srgbClr val="000000">
                      <a:alpha val="43137"/>
                    </a:srgbClr>
                  </a:outerShdw>
                </a:effectLst>
              </a:rPr>
              <a:t>esterlinas a la economía. El 13 % del</a:t>
            </a:r>
          </a:p>
          <a:p>
            <a:pPr>
              <a:buNone/>
            </a:pPr>
            <a:r>
              <a:rPr lang="es-SV" sz="1600" dirty="0" smtClean="0">
                <a:solidFill>
                  <a:srgbClr val="002060"/>
                </a:solidFill>
                <a:effectLst>
                  <a:outerShdw blurRad="38100" dist="38100" dir="2700000" algn="tl">
                    <a:srgbClr val="000000">
                      <a:alpha val="43137"/>
                    </a:srgbClr>
                  </a:outerShdw>
                </a:effectLst>
              </a:rPr>
              <a:t>crecimiento en la productividad de la mano</a:t>
            </a:r>
          </a:p>
          <a:p>
            <a:pPr>
              <a:buNone/>
            </a:pPr>
            <a:r>
              <a:rPr lang="es-SV" sz="1600" dirty="0" smtClean="0">
                <a:solidFill>
                  <a:srgbClr val="002060"/>
                </a:solidFill>
                <a:effectLst>
                  <a:outerShdw blurRad="38100" dist="38100" dir="2700000" algn="tl">
                    <a:srgbClr val="000000">
                      <a:alpha val="43137"/>
                    </a:srgbClr>
                  </a:outerShdw>
                </a:effectLst>
              </a:rPr>
              <a:t>de obra se atribuye a las normas.”</a:t>
            </a:r>
          </a:p>
          <a:p>
            <a:pPr>
              <a:buNone/>
            </a:pPr>
            <a:r>
              <a:rPr lang="es-SV" sz="1200" b="1" dirty="0" smtClean="0">
                <a:solidFill>
                  <a:srgbClr val="002060"/>
                </a:solidFill>
                <a:effectLst>
                  <a:outerShdw blurRad="38100" dist="38100" dir="2700000" algn="tl">
                    <a:srgbClr val="000000">
                      <a:alpha val="43137"/>
                    </a:srgbClr>
                  </a:outerShdw>
                </a:effectLst>
              </a:rPr>
              <a:t>Instituto de Normalización Británico (BSI)</a:t>
            </a:r>
          </a:p>
          <a:p>
            <a:pPr>
              <a:buNone/>
            </a:pPr>
            <a:r>
              <a:rPr lang="es-ES" sz="1200" b="1" dirty="0" smtClean="0">
                <a:solidFill>
                  <a:srgbClr val="002060"/>
                </a:solidFill>
                <a:effectLst>
                  <a:outerShdw blurRad="38100" dist="38100" dir="2700000" algn="tl">
                    <a:srgbClr val="000000">
                      <a:alpha val="43137"/>
                    </a:srgbClr>
                  </a:outerShdw>
                </a:effectLst>
              </a:rPr>
              <a:t>y Departamento de Comercio e Industria      </a:t>
            </a:r>
          </a:p>
          <a:p>
            <a:pPr>
              <a:buNone/>
            </a:pPr>
            <a:endParaRPr lang="es-SV" sz="1200" b="1" dirty="0" smtClean="0"/>
          </a:p>
          <a:p>
            <a:pPr>
              <a:buNone/>
            </a:pPr>
            <a:r>
              <a:rPr lang="es-SV" sz="1400" dirty="0" smtClean="0"/>
              <a:t>“</a:t>
            </a:r>
            <a:r>
              <a:rPr lang="es-SV" sz="1400" dirty="0" smtClean="0">
                <a:solidFill>
                  <a:schemeClr val="accent6">
                    <a:lumMod val="75000"/>
                  </a:schemeClr>
                </a:solidFill>
                <a:effectLst>
                  <a:outerShdw blurRad="38100" dist="38100" dir="2700000" algn="tl">
                    <a:srgbClr val="000000">
                      <a:alpha val="43137"/>
                    </a:srgbClr>
                  </a:outerShdw>
                </a:effectLst>
              </a:rPr>
              <a:t>En Canadá, el crecimiento en el número</a:t>
            </a:r>
          </a:p>
          <a:p>
            <a:pPr>
              <a:buNone/>
            </a:pPr>
            <a:r>
              <a:rPr lang="es-SV" sz="1400" dirty="0" smtClean="0">
                <a:solidFill>
                  <a:schemeClr val="accent6">
                    <a:lumMod val="75000"/>
                  </a:schemeClr>
                </a:solidFill>
                <a:effectLst>
                  <a:outerShdw blurRad="38100" dist="38100" dir="2700000" algn="tl">
                    <a:srgbClr val="000000">
                      <a:alpha val="43137"/>
                    </a:srgbClr>
                  </a:outerShdw>
                </a:effectLst>
              </a:rPr>
              <a:t>de normas explica el 17 % de la tasa de</a:t>
            </a:r>
          </a:p>
          <a:p>
            <a:pPr>
              <a:buNone/>
            </a:pPr>
            <a:r>
              <a:rPr lang="es-SV" sz="1400" dirty="0" smtClean="0">
                <a:solidFill>
                  <a:schemeClr val="accent6">
                    <a:lumMod val="75000"/>
                  </a:schemeClr>
                </a:solidFill>
                <a:effectLst>
                  <a:outerShdw blurRad="38100" dist="38100" dir="2700000" algn="tl">
                    <a:srgbClr val="000000">
                      <a:alpha val="43137"/>
                    </a:srgbClr>
                  </a:outerShdw>
                </a:effectLst>
              </a:rPr>
              <a:t>crecimiento en la productividad de la mano</a:t>
            </a:r>
          </a:p>
          <a:p>
            <a:pPr>
              <a:buNone/>
            </a:pPr>
            <a:r>
              <a:rPr lang="es-SV" sz="1400" dirty="0" smtClean="0">
                <a:solidFill>
                  <a:schemeClr val="accent6">
                    <a:lumMod val="75000"/>
                  </a:schemeClr>
                </a:solidFill>
                <a:effectLst>
                  <a:outerShdw blurRad="38100" dist="38100" dir="2700000" algn="tl">
                    <a:srgbClr val="000000">
                      <a:alpha val="43137"/>
                    </a:srgbClr>
                  </a:outerShdw>
                </a:effectLst>
              </a:rPr>
              <a:t>de obra, y aproximadamente el 9 % de</a:t>
            </a:r>
          </a:p>
          <a:p>
            <a:pPr>
              <a:buNone/>
            </a:pPr>
            <a:r>
              <a:rPr lang="es-SV" sz="1400" dirty="0" smtClean="0">
                <a:solidFill>
                  <a:schemeClr val="accent6">
                    <a:lumMod val="75000"/>
                  </a:schemeClr>
                </a:solidFill>
                <a:effectLst>
                  <a:outerShdw blurRad="38100" dist="38100" dir="2700000" algn="tl">
                    <a:srgbClr val="000000">
                      <a:alpha val="43137"/>
                    </a:srgbClr>
                  </a:outerShdw>
                </a:effectLst>
              </a:rPr>
              <a:t>la tasa de crecimiento en los resultados</a:t>
            </a:r>
          </a:p>
          <a:p>
            <a:pPr>
              <a:buNone/>
            </a:pPr>
            <a:r>
              <a:rPr lang="es-ES" sz="1400" dirty="0" smtClean="0">
                <a:solidFill>
                  <a:schemeClr val="accent6">
                    <a:lumMod val="75000"/>
                  </a:schemeClr>
                </a:solidFill>
                <a:effectLst>
                  <a:outerShdw blurRad="38100" dist="38100" dir="2700000" algn="tl">
                    <a:srgbClr val="000000">
                      <a:alpha val="43137"/>
                    </a:srgbClr>
                  </a:outerShdw>
                </a:effectLst>
              </a:rPr>
              <a:t>económicos (PIB real) durante el período</a:t>
            </a:r>
          </a:p>
          <a:p>
            <a:pPr>
              <a:buNone/>
            </a:pPr>
            <a:r>
              <a:rPr lang="es-ES" sz="1400" dirty="0" smtClean="0">
                <a:solidFill>
                  <a:schemeClr val="accent6">
                    <a:lumMod val="75000"/>
                  </a:schemeClr>
                </a:solidFill>
                <a:effectLst>
                  <a:outerShdw blurRad="38100" dist="38100" dir="2700000" algn="tl">
                    <a:srgbClr val="000000">
                      <a:alpha val="43137"/>
                    </a:srgbClr>
                  </a:outerShdw>
                </a:effectLst>
              </a:rPr>
              <a:t>de 1981 a 2004.”</a:t>
            </a:r>
          </a:p>
          <a:p>
            <a:pPr>
              <a:buNone/>
            </a:pPr>
            <a:r>
              <a:rPr lang="es-ES" sz="1200" b="1" dirty="0" smtClean="0">
                <a:solidFill>
                  <a:schemeClr val="accent6">
                    <a:lumMod val="75000"/>
                  </a:schemeClr>
                </a:solidFill>
                <a:effectLst>
                  <a:outerShdw blurRad="38100" dist="38100" dir="2700000" algn="tl">
                    <a:srgbClr val="000000">
                      <a:alpha val="43137"/>
                    </a:srgbClr>
                  </a:outerShdw>
                </a:effectLst>
              </a:rPr>
              <a:t>Consejo de Normas del Canadá (SCC)</a:t>
            </a:r>
          </a:p>
          <a:p>
            <a:pPr>
              <a:buNone/>
            </a:pPr>
            <a:r>
              <a:rPr lang="en-US" sz="1200" b="1" dirty="0" smtClean="0">
                <a:solidFill>
                  <a:schemeClr val="accent6">
                    <a:lumMod val="75000"/>
                  </a:schemeClr>
                </a:solidFill>
                <a:effectLst>
                  <a:outerShdw blurRad="38100" dist="38100" dir="2700000" algn="tl">
                    <a:srgbClr val="000000">
                      <a:alpha val="43137"/>
                    </a:srgbClr>
                  </a:outerShdw>
                </a:effectLst>
              </a:rPr>
              <a:t>y Conference Board of Canada</a:t>
            </a:r>
            <a:endParaRPr lang="es-ES" sz="1200" b="1" dirty="0">
              <a:solidFill>
                <a:schemeClr val="accent6">
                  <a:lumMod val="75000"/>
                </a:schemeClr>
              </a:solidFill>
              <a:effectLst>
                <a:outerShdw blurRad="38100" dist="38100" dir="2700000" algn="tl">
                  <a:srgbClr val="000000">
                    <a:alpha val="43137"/>
                  </a:srgbClr>
                </a:outerShdw>
              </a:effectLst>
            </a:endParaRPr>
          </a:p>
        </p:txBody>
      </p:sp>
      <p:sp>
        <p:nvSpPr>
          <p:cNvPr id="5" name="4 Marcador de contenido"/>
          <p:cNvSpPr>
            <a:spLocks noGrp="1"/>
          </p:cNvSpPr>
          <p:nvPr>
            <p:ph sz="half" idx="2"/>
          </p:nvPr>
        </p:nvSpPr>
        <p:spPr>
          <a:xfrm>
            <a:off x="4357686" y="1981200"/>
            <a:ext cx="4329114" cy="4525963"/>
          </a:xfrm>
        </p:spPr>
        <p:txBody>
          <a:bodyPr>
            <a:normAutofit/>
          </a:bodyPr>
          <a:lstStyle/>
          <a:p>
            <a:pPr>
              <a:buNone/>
            </a:pPr>
            <a:r>
              <a:rPr lang="es-SV" sz="1600" dirty="0" smtClean="0">
                <a:solidFill>
                  <a:schemeClr val="accent2">
                    <a:lumMod val="50000"/>
                  </a:schemeClr>
                </a:solidFill>
                <a:effectLst>
                  <a:outerShdw blurRad="38100" dist="38100" dir="2700000" algn="tl">
                    <a:srgbClr val="000000">
                      <a:alpha val="43137"/>
                    </a:srgbClr>
                  </a:outerShdw>
                </a:effectLst>
              </a:rPr>
              <a:t>“En Alemania, los beneficios económicos</a:t>
            </a:r>
          </a:p>
          <a:p>
            <a:pPr>
              <a:buNone/>
            </a:pPr>
            <a:r>
              <a:rPr lang="es-SV" sz="1600" dirty="0" smtClean="0">
                <a:solidFill>
                  <a:schemeClr val="accent2">
                    <a:lumMod val="50000"/>
                  </a:schemeClr>
                </a:solidFill>
                <a:effectLst>
                  <a:outerShdw blurRad="38100" dist="38100" dir="2700000" algn="tl">
                    <a:srgbClr val="000000">
                      <a:alpha val="43137"/>
                    </a:srgbClr>
                  </a:outerShdw>
                </a:effectLst>
              </a:rPr>
              <a:t>de la normalización representan aproximadamente el 1 % del producto interno </a:t>
            </a:r>
            <a:r>
              <a:rPr lang="es-ES" sz="1600" dirty="0" smtClean="0">
                <a:solidFill>
                  <a:schemeClr val="accent2">
                    <a:lumMod val="50000"/>
                  </a:schemeClr>
                </a:solidFill>
                <a:effectLst>
                  <a:outerShdw blurRad="38100" dist="38100" dir="2700000" algn="tl">
                    <a:srgbClr val="000000">
                      <a:alpha val="43137"/>
                    </a:srgbClr>
                  </a:outerShdw>
                </a:effectLst>
              </a:rPr>
              <a:t>bruto (PIB).”</a:t>
            </a:r>
          </a:p>
          <a:p>
            <a:pPr>
              <a:buNone/>
            </a:pPr>
            <a:r>
              <a:rPr lang="es-SV" sz="1200" b="1" dirty="0" smtClean="0">
                <a:solidFill>
                  <a:schemeClr val="accent2">
                    <a:lumMod val="50000"/>
                  </a:schemeClr>
                </a:solidFill>
                <a:effectLst>
                  <a:outerShdw blurRad="38100" dist="38100" dir="2700000" algn="tl">
                    <a:srgbClr val="000000">
                      <a:alpha val="43137"/>
                    </a:srgbClr>
                  </a:outerShdw>
                </a:effectLst>
              </a:rPr>
              <a:t>Instituto Alemán  de Normalización (DIN)  </a:t>
            </a:r>
          </a:p>
          <a:p>
            <a:pPr>
              <a:buNone/>
            </a:pPr>
            <a:endParaRPr lang="es-SV" sz="1200" b="1" dirty="0" smtClean="0"/>
          </a:p>
          <a:p>
            <a:pPr>
              <a:buNone/>
            </a:pPr>
            <a:r>
              <a:rPr lang="es-SV" sz="1600" dirty="0" smtClean="0">
                <a:solidFill>
                  <a:schemeClr val="accent3">
                    <a:lumMod val="50000"/>
                  </a:schemeClr>
                </a:solidFill>
                <a:effectLst>
                  <a:outerShdw blurRad="38100" dist="38100" dir="2700000" algn="tl">
                    <a:srgbClr val="000000">
                      <a:alpha val="43137"/>
                    </a:srgbClr>
                  </a:outerShdw>
                </a:effectLst>
              </a:rPr>
              <a:t>En Suiza, las Normas Internacionales son</a:t>
            </a:r>
          </a:p>
          <a:p>
            <a:pPr>
              <a:buNone/>
            </a:pPr>
            <a:r>
              <a:rPr lang="es-SV" sz="1600" dirty="0" smtClean="0">
                <a:solidFill>
                  <a:schemeClr val="accent3">
                    <a:lumMod val="50000"/>
                  </a:schemeClr>
                </a:solidFill>
                <a:effectLst>
                  <a:outerShdw blurRad="38100" dist="38100" dir="2700000" algn="tl">
                    <a:srgbClr val="000000">
                      <a:alpha val="43137"/>
                    </a:srgbClr>
                  </a:outerShdw>
                </a:effectLst>
              </a:rPr>
              <a:t>una herramienta estratégica que apoya la</a:t>
            </a:r>
          </a:p>
          <a:p>
            <a:pPr>
              <a:buNone/>
            </a:pPr>
            <a:r>
              <a:rPr lang="es-SV" sz="1600" dirty="0" smtClean="0">
                <a:solidFill>
                  <a:schemeClr val="accent3">
                    <a:lumMod val="50000"/>
                  </a:schemeClr>
                </a:solidFill>
                <a:effectLst>
                  <a:outerShdw blurRad="38100" dist="38100" dir="2700000" algn="tl">
                    <a:srgbClr val="000000">
                      <a:alpha val="43137"/>
                    </a:srgbClr>
                  </a:outerShdw>
                </a:effectLst>
              </a:rPr>
              <a:t>competitividad de los fabricantes suizos</a:t>
            </a:r>
          </a:p>
          <a:p>
            <a:pPr>
              <a:buNone/>
            </a:pPr>
            <a:r>
              <a:rPr lang="es-SV" sz="1600" dirty="0" smtClean="0">
                <a:solidFill>
                  <a:schemeClr val="accent3">
                    <a:lumMod val="50000"/>
                  </a:schemeClr>
                </a:solidFill>
                <a:effectLst>
                  <a:outerShdw blurRad="38100" dist="38100" dir="2700000" algn="tl">
                    <a:srgbClr val="000000">
                      <a:alpha val="43137"/>
                    </a:srgbClr>
                  </a:outerShdw>
                </a:effectLst>
              </a:rPr>
              <a:t>mediante el acceso a nuevos mercados de</a:t>
            </a:r>
          </a:p>
          <a:p>
            <a:pPr>
              <a:buNone/>
            </a:pPr>
            <a:r>
              <a:rPr lang="es-ES" sz="1600" dirty="0" smtClean="0">
                <a:solidFill>
                  <a:schemeClr val="accent3">
                    <a:lumMod val="50000"/>
                  </a:schemeClr>
                </a:solidFill>
                <a:effectLst>
                  <a:outerShdw blurRad="38100" dist="38100" dir="2700000" algn="tl">
                    <a:srgbClr val="000000">
                      <a:alpha val="43137"/>
                    </a:srgbClr>
                  </a:outerShdw>
                </a:effectLst>
              </a:rPr>
              <a:t>suministro</a:t>
            </a:r>
            <a:r>
              <a:rPr lang="pt-BR" sz="1200" b="1" dirty="0" smtClean="0">
                <a:solidFill>
                  <a:schemeClr val="accent3">
                    <a:lumMod val="50000"/>
                  </a:schemeClr>
                </a:solidFill>
                <a:effectLst>
                  <a:outerShdw blurRad="38100" dist="38100" dir="2700000" algn="tl">
                    <a:srgbClr val="000000">
                      <a:alpha val="43137"/>
                    </a:srgbClr>
                  </a:outerShdw>
                </a:effectLst>
              </a:rPr>
              <a:t>, Re</a:t>
            </a:r>
            <a:r>
              <a:rPr lang="es-ES" sz="1600" dirty="0" smtClean="0">
                <a:solidFill>
                  <a:schemeClr val="accent3">
                    <a:lumMod val="50000"/>
                  </a:schemeClr>
                </a:solidFill>
                <a:effectLst>
                  <a:outerShdw blurRad="38100" dist="38100" dir="2700000" algn="tl">
                    <a:srgbClr val="000000">
                      <a:alpha val="43137"/>
                    </a:srgbClr>
                  </a:outerShdw>
                </a:effectLst>
              </a:rPr>
              <a:t>y de exportación.</a:t>
            </a:r>
          </a:p>
          <a:p>
            <a:pPr>
              <a:buNone/>
            </a:pPr>
            <a:r>
              <a:rPr lang="es-ES" sz="1200" b="1" dirty="0" smtClean="0">
                <a:solidFill>
                  <a:schemeClr val="accent3">
                    <a:lumMod val="50000"/>
                  </a:schemeClr>
                </a:solidFill>
                <a:effectLst>
                  <a:outerShdw blurRad="38100" dist="38100" dir="2700000" algn="tl">
                    <a:srgbClr val="000000">
                      <a:alpha val="43137"/>
                    </a:srgbClr>
                  </a:outerShdw>
                </a:effectLst>
              </a:rPr>
              <a:t>Departamento Federal Suizo de Asuntos</a:t>
            </a:r>
          </a:p>
          <a:p>
            <a:pPr>
              <a:buNone/>
            </a:pPr>
            <a:r>
              <a:rPr lang="pt-BR" sz="1200" b="1" dirty="0" smtClean="0">
                <a:solidFill>
                  <a:schemeClr val="accent3">
                    <a:lumMod val="50000"/>
                  </a:schemeClr>
                </a:solidFill>
                <a:effectLst>
                  <a:outerShdw blurRad="38100" dist="38100" dir="2700000" algn="tl">
                    <a:srgbClr val="000000">
                      <a:alpha val="43137"/>
                    </a:srgbClr>
                  </a:outerShdw>
                </a:effectLst>
              </a:rPr>
              <a:t>Economicos vista </a:t>
            </a:r>
            <a:r>
              <a:rPr lang="pt-BR" sz="1200" b="1" dirty="0" smtClean="0">
                <a:solidFill>
                  <a:schemeClr val="accent3">
                    <a:lumMod val="50000"/>
                  </a:schemeClr>
                </a:solidFill>
                <a:effectLst>
                  <a:outerShdw blurRad="38100" dist="38100" dir="2700000" algn="tl">
                    <a:srgbClr val="000000">
                      <a:alpha val="43137"/>
                    </a:srgbClr>
                  </a:outerShdw>
                </a:effectLst>
              </a:rPr>
              <a:t>ISO Focus, 2007</a:t>
            </a:r>
            <a:endParaRPr lang="es-ES" sz="1200" b="1" dirty="0">
              <a:solidFill>
                <a:schemeClr val="accent3">
                  <a:lumMod val="5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14348" y="2209800"/>
            <a:ext cx="7972452" cy="4125923"/>
          </a:xfrm>
        </p:spPr>
        <p:txBody>
          <a:bodyPr>
            <a:normAutofit/>
          </a:bodyPr>
          <a:lstStyle/>
          <a:p>
            <a:pPr marL="457200" lvl="0" indent="-457200">
              <a:buFont typeface="+mj-lt"/>
              <a:buAutoNum type="arabicPeriod"/>
            </a:pPr>
            <a:r>
              <a:rPr lang="es-SV" sz="1800" b="1" dirty="0" smtClean="0">
                <a:solidFill>
                  <a:schemeClr val="accent4">
                    <a:lumMod val="50000"/>
                  </a:schemeClr>
                </a:solidFill>
                <a:latin typeface="AENOR Fontana ND" pitchFamily="34" charset="0"/>
              </a:rPr>
              <a:t>Se  ordena las actividades de la empresa asignando responsables para cada proceso.</a:t>
            </a:r>
            <a:endParaRPr lang="es-ES" sz="1800" b="1" dirty="0" smtClean="0">
              <a:solidFill>
                <a:schemeClr val="accent4">
                  <a:lumMod val="50000"/>
                </a:schemeClr>
              </a:solidFill>
              <a:latin typeface="AENOR Fontana ND" pitchFamily="34" charset="0"/>
            </a:endParaRPr>
          </a:p>
          <a:p>
            <a:pPr marL="457200" lvl="0" indent="-457200">
              <a:buFont typeface="+mj-lt"/>
              <a:buAutoNum type="arabicPeriod"/>
            </a:pPr>
            <a:r>
              <a:rPr lang="es-SV" sz="1800" b="1" dirty="0" smtClean="0">
                <a:solidFill>
                  <a:schemeClr val="accent4">
                    <a:lumMod val="50000"/>
                  </a:schemeClr>
                </a:solidFill>
                <a:latin typeface="AENOR Fontana ND" pitchFamily="34" charset="0"/>
              </a:rPr>
              <a:t>Se puede medir el desempeño de los procesos de la organización.</a:t>
            </a:r>
            <a:endParaRPr lang="es-ES" sz="1800" b="1" dirty="0" smtClean="0">
              <a:solidFill>
                <a:schemeClr val="accent4">
                  <a:lumMod val="50000"/>
                </a:schemeClr>
              </a:solidFill>
              <a:latin typeface="AENOR Fontana ND" pitchFamily="34" charset="0"/>
            </a:endParaRPr>
          </a:p>
          <a:p>
            <a:pPr marL="457200" lvl="0" indent="-457200">
              <a:buFont typeface="+mj-lt"/>
              <a:buAutoNum type="arabicPeriod"/>
            </a:pPr>
            <a:r>
              <a:rPr lang="es-SV" sz="1800" b="1" dirty="0" smtClean="0">
                <a:solidFill>
                  <a:schemeClr val="accent4">
                    <a:lumMod val="50000"/>
                  </a:schemeClr>
                </a:solidFill>
                <a:latin typeface="AENOR Fontana ND" pitchFamily="34" charset="0"/>
              </a:rPr>
              <a:t>Se puede detectar las áreas deficientes en la organización a través de los resultados de la encuestas de satisfacción de los clientes.</a:t>
            </a:r>
            <a:endParaRPr lang="es-ES" sz="1800" b="1" dirty="0" smtClean="0">
              <a:solidFill>
                <a:schemeClr val="accent4">
                  <a:lumMod val="50000"/>
                </a:schemeClr>
              </a:solidFill>
              <a:latin typeface="AENOR Fontana ND" pitchFamily="34" charset="0"/>
            </a:endParaRPr>
          </a:p>
          <a:p>
            <a:pPr marL="457200" lvl="0" indent="-457200">
              <a:buFont typeface="+mj-lt"/>
              <a:buAutoNum type="arabicPeriod"/>
            </a:pPr>
            <a:r>
              <a:rPr lang="es-SV" sz="1800" b="1" dirty="0" smtClean="0">
                <a:solidFill>
                  <a:schemeClr val="accent4">
                    <a:lumMod val="50000"/>
                  </a:schemeClr>
                </a:solidFill>
                <a:latin typeface="AENOR Fontana ND" pitchFamily="34" charset="0"/>
              </a:rPr>
              <a:t>Establece planes de formación apropiados para los colaboradores de la organización.</a:t>
            </a:r>
            <a:endParaRPr lang="es-ES" sz="1800" b="1" dirty="0" smtClean="0">
              <a:solidFill>
                <a:schemeClr val="accent4">
                  <a:lumMod val="50000"/>
                </a:schemeClr>
              </a:solidFill>
              <a:latin typeface="AENOR Fontana ND" pitchFamily="34" charset="0"/>
            </a:endParaRPr>
          </a:p>
          <a:p>
            <a:pPr marL="457200" lvl="0" indent="-457200">
              <a:buFont typeface="+mj-lt"/>
              <a:buAutoNum type="arabicPeriod"/>
            </a:pPr>
            <a:r>
              <a:rPr lang="es-SV" sz="1800" b="1" dirty="0" smtClean="0">
                <a:solidFill>
                  <a:schemeClr val="accent4">
                    <a:lumMod val="50000"/>
                  </a:schemeClr>
                </a:solidFill>
                <a:latin typeface="AENOR Fontana ND" pitchFamily="34" charset="0"/>
              </a:rPr>
              <a:t>Ayuda a comprender mejor las necesidades de los clientes…..</a:t>
            </a:r>
          </a:p>
          <a:p>
            <a:pPr marL="457200" lvl="0" indent="-457200">
              <a:buFont typeface="+mj-lt"/>
              <a:buAutoNum type="arabicPeriod"/>
            </a:pPr>
            <a:r>
              <a:rPr lang="es-SV" sz="1800" b="1" dirty="0" smtClean="0">
                <a:solidFill>
                  <a:schemeClr val="accent4">
                    <a:lumMod val="50000"/>
                  </a:schemeClr>
                </a:solidFill>
                <a:latin typeface="AENOR Fontana ND" pitchFamily="34" charset="0"/>
              </a:rPr>
              <a:t>Se Inician nuevos negocios,</a:t>
            </a:r>
          </a:p>
          <a:p>
            <a:pPr marL="457200" lvl="0" indent="-457200">
              <a:buFont typeface="+mj-lt"/>
              <a:buAutoNum type="arabicPeriod"/>
            </a:pPr>
            <a:r>
              <a:rPr lang="es-SV" sz="1800" b="1" dirty="0" smtClean="0">
                <a:solidFill>
                  <a:schemeClr val="accent4">
                    <a:lumMod val="50000"/>
                  </a:schemeClr>
                </a:solidFill>
                <a:latin typeface="AENOR Fontana ND" pitchFamily="34" charset="0"/>
              </a:rPr>
              <a:t>Se mantiene</a:t>
            </a:r>
            <a:r>
              <a:rPr lang="es-SV" sz="1800" b="1" dirty="0" smtClean="0">
                <a:solidFill>
                  <a:schemeClr val="accent4">
                    <a:lumMod val="50000"/>
                  </a:schemeClr>
                </a:solidFill>
                <a:latin typeface="AENOR Fontana ND" pitchFamily="34" charset="0"/>
              </a:rPr>
              <a:t> fidelizados </a:t>
            </a:r>
            <a:r>
              <a:rPr lang="es-SV" sz="1800" b="1" dirty="0" smtClean="0">
                <a:solidFill>
                  <a:schemeClr val="accent4">
                    <a:lumMod val="50000"/>
                  </a:schemeClr>
                </a:solidFill>
                <a:latin typeface="AENOR Fontana ND" pitchFamily="34" charset="0"/>
              </a:rPr>
              <a:t>a clientes exigentes.</a:t>
            </a:r>
          </a:p>
          <a:p>
            <a:pPr marL="457200" lvl="0" indent="-457200">
              <a:buFont typeface="+mj-lt"/>
              <a:buAutoNum type="arabicPeriod"/>
            </a:pPr>
            <a:r>
              <a:rPr lang="es-SV" sz="1800" b="1" dirty="0" smtClean="0">
                <a:solidFill>
                  <a:schemeClr val="accent4">
                    <a:lumMod val="50000"/>
                  </a:schemeClr>
                </a:solidFill>
                <a:latin typeface="AENOR Fontana ND" pitchFamily="34" charset="0"/>
              </a:rPr>
              <a:t>Se puede Exportar.  </a:t>
            </a:r>
            <a:r>
              <a:rPr lang="es-SV" sz="1800" b="1" dirty="0" smtClean="0">
                <a:solidFill>
                  <a:schemeClr val="accent4">
                    <a:lumMod val="50000"/>
                  </a:schemeClr>
                </a:solidFill>
                <a:latin typeface="AENOR Fontana ND" pitchFamily="34" charset="0"/>
              </a:rPr>
              <a:t>Etc …</a:t>
            </a:r>
            <a:endParaRPr lang="es-ES" sz="1800" b="1" dirty="0" smtClean="0">
              <a:solidFill>
                <a:schemeClr val="accent4">
                  <a:lumMod val="50000"/>
                </a:schemeClr>
              </a:solidFill>
              <a:latin typeface="AENOR Fontana ND" pitchFamily="34" charset="0"/>
            </a:endParaRPr>
          </a:p>
          <a:p>
            <a:pPr marL="457200" indent="-457200">
              <a:buFont typeface="+mj-lt"/>
              <a:buAutoNum type="arabicPeriod"/>
            </a:pPr>
            <a:endParaRPr lang="es-ES" sz="1800" b="1" dirty="0">
              <a:solidFill>
                <a:schemeClr val="accent4">
                  <a:lumMod val="50000"/>
                </a:schemeClr>
              </a:solidFill>
              <a:latin typeface="AENOR Fontana ND" pitchFamily="34" charset="0"/>
            </a:endParaRPr>
          </a:p>
        </p:txBody>
      </p:sp>
      <p:sp>
        <p:nvSpPr>
          <p:cNvPr id="4" name="1 Título"/>
          <p:cNvSpPr>
            <a:spLocks noGrp="1"/>
          </p:cNvSpPr>
          <p:nvPr>
            <p:ph type="title"/>
          </p:nvPr>
        </p:nvSpPr>
        <p:spPr>
          <a:xfrm>
            <a:off x="304800" y="609600"/>
            <a:ext cx="8610600" cy="1368412"/>
          </a:xfrm>
          <a:solidFill>
            <a:schemeClr val="accent1">
              <a:lumMod val="75000"/>
            </a:schemeClr>
          </a:solidFill>
          <a:ln>
            <a:solidFill>
              <a:srgbClr val="FFC000"/>
            </a:solidFill>
          </a:ln>
          <a:effectLst>
            <a:glow rad="139700">
              <a:schemeClr val="accent6">
                <a:satMod val="175000"/>
                <a:alpha val="40000"/>
              </a:schemeClr>
            </a:glow>
          </a:effectLst>
        </p:spPr>
        <p:txBody>
          <a:bodyPr vert="horz" lIns="91440" tIns="45720" rIns="91440" bIns="45720" rtlCol="0" anchor="ctr">
            <a:noAutofit/>
          </a:bodyPr>
          <a:lstStyle/>
          <a:p>
            <a:r>
              <a:rPr lang="es-SV" sz="2800" b="1" dirty="0" smtClean="0">
                <a:solidFill>
                  <a:schemeClr val="bg1"/>
                </a:solidFill>
                <a:effectLst>
                  <a:outerShdw blurRad="38100" dist="38100" dir="2700000" algn="tl">
                    <a:srgbClr val="000000">
                      <a:alpha val="43137"/>
                    </a:srgbClr>
                  </a:outerShdw>
                </a:effectLst>
                <a:latin typeface="AENOR Fontana ND" pitchFamily="34" charset="0"/>
              </a:rPr>
              <a:t>Una reciente encuesta a PYMES certificadas en ISO 9001 entregó los siguientes datos asociados a los beneficios de dicha certificación: </a:t>
            </a:r>
            <a:endParaRPr lang="es-ES" sz="2800" b="1" dirty="0" smtClean="0">
              <a:solidFill>
                <a:schemeClr val="bg1"/>
              </a:solidFill>
              <a:effectLst>
                <a:outerShdw blurRad="38100" dist="38100" dir="2700000" algn="tl">
                  <a:srgbClr val="000000">
                    <a:alpha val="43137"/>
                  </a:srgbClr>
                </a:outerShdw>
              </a:effectLst>
              <a:latin typeface="AENOR Fontana ND" pitchFamily="34" charset="0"/>
            </a:endParaRPr>
          </a:p>
        </p:txBody>
      </p:sp>
      <p:sp>
        <p:nvSpPr>
          <p:cNvPr id="5" name="4 CuadroTexto"/>
          <p:cNvSpPr txBox="1"/>
          <p:nvPr/>
        </p:nvSpPr>
        <p:spPr>
          <a:xfrm>
            <a:off x="1966866" y="5862935"/>
            <a:ext cx="6643734" cy="461665"/>
          </a:xfrm>
          <a:prstGeom prst="rect">
            <a:avLst/>
          </a:prstGeom>
          <a:noFill/>
        </p:spPr>
        <p:txBody>
          <a:bodyPr wrap="square" rtlCol="0">
            <a:spAutoFit/>
          </a:bodyPr>
          <a:lstStyle/>
          <a:p>
            <a:r>
              <a:rPr lang="es-SV" sz="1200" b="1" dirty="0" smtClean="0"/>
              <a:t>“porque viendo no ven, y oyendo no oyen, ni entienden”.</a:t>
            </a:r>
            <a:br>
              <a:rPr lang="es-SV" sz="1200" b="1" dirty="0" smtClean="0"/>
            </a:br>
            <a:endParaRPr lang="es-ES" sz="12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6 Imagen" descr="liderazgo.jpg"/>
          <p:cNvPicPr>
            <a:picLocks noChangeAspect="1"/>
          </p:cNvPicPr>
          <p:nvPr/>
        </p:nvPicPr>
        <p:blipFill>
          <a:blip r:embed="rId2" cstate="print"/>
          <a:stretch>
            <a:fillRect/>
          </a:stretch>
        </p:blipFill>
        <p:spPr>
          <a:xfrm>
            <a:off x="5524500" y="3200400"/>
            <a:ext cx="3619500" cy="2857500"/>
          </a:xfrm>
          <a:prstGeom prst="rect">
            <a:avLst/>
          </a:prstGeom>
          <a:ln>
            <a:noFill/>
          </a:ln>
          <a:effectLst>
            <a:softEdge rad="112500"/>
          </a:effectLst>
        </p:spPr>
      </p:pic>
      <p:sp>
        <p:nvSpPr>
          <p:cNvPr id="4" name="3 Título"/>
          <p:cNvSpPr>
            <a:spLocks noGrp="1"/>
          </p:cNvSpPr>
          <p:nvPr>
            <p:ph type="ctrTitle"/>
          </p:nvPr>
        </p:nvSpPr>
        <p:spPr>
          <a:xfrm>
            <a:off x="785786" y="838200"/>
            <a:ext cx="8001056" cy="2143142"/>
          </a:xfrm>
          <a:solidFill>
            <a:schemeClr val="tx2">
              <a:lumMod val="20000"/>
              <a:lumOff val="80000"/>
            </a:schemeClr>
          </a:solidFill>
        </p:spPr>
        <p:txBody>
          <a:bodyPr>
            <a:normAutofit fontScale="90000"/>
          </a:bodyPr>
          <a:lstStyle/>
          <a:p>
            <a:r>
              <a:rPr lang="es-SV" dirty="0" smtClean="0">
                <a:latin typeface="AENOR Fontana ND" pitchFamily="34" charset="0"/>
              </a:rPr>
              <a:t/>
            </a:r>
            <a:br>
              <a:rPr lang="es-SV" dirty="0" smtClean="0">
                <a:latin typeface="AENOR Fontana ND" pitchFamily="34" charset="0"/>
              </a:rPr>
            </a:br>
            <a:r>
              <a:rPr lang="es-SV" dirty="0" smtClean="0">
                <a:latin typeface="AENOR Fontana ND" pitchFamily="34" charset="0"/>
              </a:rPr>
              <a:t/>
            </a:r>
            <a:br>
              <a:rPr lang="es-SV" dirty="0" smtClean="0">
                <a:latin typeface="AENOR Fontana ND" pitchFamily="34" charset="0"/>
              </a:rPr>
            </a:br>
            <a:r>
              <a:rPr lang="es-SV" b="1" dirty="0" smtClean="0">
                <a:solidFill>
                  <a:srgbClr val="002060"/>
                </a:solidFill>
                <a:effectLst>
                  <a:outerShdw blurRad="38100" dist="38100" dir="2700000" algn="tl">
                    <a:srgbClr val="000000">
                      <a:alpha val="43137"/>
                    </a:srgbClr>
                  </a:outerShdw>
                </a:effectLst>
                <a:latin typeface="AENOR Fontana ND" pitchFamily="34" charset="0"/>
              </a:rPr>
              <a:t>Si las organizaciones detectan estos beneficios,</a:t>
            </a:r>
            <a:r>
              <a:rPr lang="es-SV" b="1" dirty="0" smtClean="0">
                <a:solidFill>
                  <a:srgbClr val="002060"/>
                </a:solidFill>
                <a:effectLst>
                  <a:outerShdw blurRad="38100" dist="38100" dir="2700000" algn="tl">
                    <a:srgbClr val="000000">
                      <a:alpha val="43137"/>
                    </a:srgbClr>
                  </a:outerShdw>
                </a:effectLst>
                <a:latin typeface="AENOR Fontana ND" pitchFamily="34" charset="0"/>
              </a:rPr>
              <a:t> ¿</a:t>
            </a:r>
            <a:r>
              <a:rPr lang="es-SV" b="1" dirty="0" smtClean="0">
                <a:solidFill>
                  <a:srgbClr val="002060"/>
                </a:solidFill>
                <a:effectLst>
                  <a:outerShdw blurRad="38100" dist="38100" dir="2700000" algn="tl">
                    <a:srgbClr val="000000">
                      <a:alpha val="43137"/>
                    </a:srgbClr>
                  </a:outerShdw>
                </a:effectLst>
                <a:latin typeface="AENOR Fontana ND" pitchFamily="34" charset="0"/>
              </a:rPr>
              <a:t>Por qué no todas inician este proceso?</a:t>
            </a:r>
            <a:r>
              <a:rPr lang="es-ES" b="1" dirty="0" smtClean="0">
                <a:solidFill>
                  <a:srgbClr val="002060"/>
                </a:solidFill>
                <a:effectLst>
                  <a:outerShdw blurRad="38100" dist="38100" dir="2700000" algn="tl">
                    <a:srgbClr val="000000">
                      <a:alpha val="43137"/>
                    </a:srgbClr>
                  </a:outerShdw>
                </a:effectLst>
                <a:latin typeface="AENOR Fontana ND" pitchFamily="34" charset="0"/>
              </a:rPr>
              <a:t/>
            </a:r>
            <a:br>
              <a:rPr lang="es-ES" b="1" dirty="0" smtClean="0">
                <a:solidFill>
                  <a:srgbClr val="002060"/>
                </a:solidFill>
                <a:effectLst>
                  <a:outerShdw blurRad="38100" dist="38100" dir="2700000" algn="tl">
                    <a:srgbClr val="000000">
                      <a:alpha val="43137"/>
                    </a:srgbClr>
                  </a:outerShdw>
                </a:effectLst>
                <a:latin typeface="AENOR Fontana ND" pitchFamily="34" charset="0"/>
              </a:rPr>
            </a:br>
            <a:r>
              <a:rPr lang="es-SV" b="1" dirty="0" smtClean="0">
                <a:solidFill>
                  <a:srgbClr val="002060"/>
                </a:solidFill>
                <a:effectLst>
                  <a:outerShdw blurRad="38100" dist="38100" dir="2700000" algn="tl">
                    <a:srgbClr val="000000">
                      <a:alpha val="43137"/>
                    </a:srgbClr>
                  </a:outerShdw>
                </a:effectLst>
                <a:latin typeface="AENOR Fontana ND" pitchFamily="34" charset="0"/>
              </a:rPr>
              <a:t> </a:t>
            </a:r>
            <a:r>
              <a:rPr lang="es-ES" b="1" dirty="0" smtClean="0">
                <a:solidFill>
                  <a:srgbClr val="002060"/>
                </a:solidFill>
                <a:effectLst>
                  <a:outerShdw blurRad="38100" dist="38100" dir="2700000" algn="tl">
                    <a:srgbClr val="000000">
                      <a:alpha val="43137"/>
                    </a:srgbClr>
                  </a:outerShdw>
                </a:effectLst>
                <a:latin typeface="AENOR Fontana ND" pitchFamily="34" charset="0"/>
              </a:rPr>
              <a:t/>
            </a:r>
            <a:br>
              <a:rPr lang="es-ES" b="1" dirty="0" smtClean="0">
                <a:solidFill>
                  <a:srgbClr val="002060"/>
                </a:solidFill>
                <a:effectLst>
                  <a:outerShdw blurRad="38100" dist="38100" dir="2700000" algn="tl">
                    <a:srgbClr val="000000">
                      <a:alpha val="43137"/>
                    </a:srgbClr>
                  </a:outerShdw>
                </a:effectLst>
                <a:latin typeface="AENOR Fontana ND" pitchFamily="34" charset="0"/>
              </a:rPr>
            </a:br>
            <a:endParaRPr lang="es-ES" b="1" dirty="0">
              <a:solidFill>
                <a:srgbClr val="002060"/>
              </a:solidFill>
              <a:effectLst>
                <a:outerShdw blurRad="38100" dist="38100" dir="2700000" algn="tl">
                  <a:srgbClr val="000000">
                    <a:alpha val="43137"/>
                  </a:srgbClr>
                </a:outerShdw>
              </a:effectLst>
              <a:latin typeface="AENOR Fontana ND" pitchFamily="34" charset="0"/>
            </a:endParaRPr>
          </a:p>
        </p:txBody>
      </p:sp>
      <p:sp>
        <p:nvSpPr>
          <p:cNvPr id="5" name="4 Subtítulo"/>
          <p:cNvSpPr>
            <a:spLocks noGrp="1"/>
          </p:cNvSpPr>
          <p:nvPr>
            <p:ph type="subTitle" idx="1"/>
          </p:nvPr>
        </p:nvSpPr>
        <p:spPr>
          <a:xfrm>
            <a:off x="0" y="3200400"/>
            <a:ext cx="6400800" cy="1752600"/>
          </a:xfrm>
          <a:ln>
            <a:solidFill>
              <a:schemeClr val="accent6">
                <a:lumMod val="75000"/>
              </a:schemeClr>
            </a:solidFill>
          </a:ln>
        </p:spPr>
        <p:txBody>
          <a:bodyPr>
            <a:normAutofit fontScale="85000" lnSpcReduction="20000"/>
          </a:bodyPr>
          <a:lstStyle/>
          <a:p>
            <a:r>
              <a:rPr lang="es-SV" b="1" dirty="0" smtClean="0">
                <a:solidFill>
                  <a:srgbClr val="002060"/>
                </a:solidFill>
                <a:latin typeface="AENOR Fontana ND" pitchFamily="34" charset="0"/>
              </a:rPr>
              <a:t>La respuesta es muy sencilla: </a:t>
            </a:r>
          </a:p>
          <a:p>
            <a:r>
              <a:rPr lang="es-SV" b="1" u="sng" dirty="0" smtClean="0">
                <a:solidFill>
                  <a:srgbClr val="002060"/>
                </a:solidFill>
                <a:effectLst>
                  <a:outerShdw blurRad="38100" dist="38100" dir="2700000" algn="tl">
                    <a:srgbClr val="000000">
                      <a:alpha val="43137"/>
                    </a:srgbClr>
                  </a:outerShdw>
                </a:effectLst>
                <a:latin typeface="AENOR Fontana ND" pitchFamily="34" charset="0"/>
              </a:rPr>
              <a:t>porque debe de existir </a:t>
            </a:r>
            <a:r>
              <a:rPr lang="es-SV" sz="4000" b="1" u="sng" dirty="0" smtClean="0">
                <a:solidFill>
                  <a:schemeClr val="accent6">
                    <a:lumMod val="75000"/>
                  </a:schemeClr>
                </a:solidFill>
                <a:effectLst>
                  <a:outerShdw blurRad="38100" dist="38100" dir="2700000" algn="tl">
                    <a:srgbClr val="000000">
                      <a:alpha val="43137"/>
                    </a:srgbClr>
                  </a:outerShdw>
                </a:effectLst>
                <a:latin typeface="AENOR Fontana ND" pitchFamily="34" charset="0"/>
              </a:rPr>
              <a:t>compromiso.</a:t>
            </a:r>
            <a:r>
              <a:rPr lang="es-ES" sz="4000" b="1" u="sng" dirty="0" smtClean="0">
                <a:solidFill>
                  <a:schemeClr val="accent6">
                    <a:lumMod val="75000"/>
                  </a:schemeClr>
                </a:solidFill>
                <a:effectLst>
                  <a:outerShdw blurRad="38100" dist="38100" dir="2700000" algn="tl">
                    <a:srgbClr val="000000">
                      <a:alpha val="43137"/>
                    </a:srgbClr>
                  </a:outerShdw>
                </a:effectLst>
                <a:latin typeface="AENOR Fontana ND" pitchFamily="34" charset="0"/>
              </a:rPr>
              <a:t/>
            </a:r>
            <a:br>
              <a:rPr lang="es-ES" sz="4000" b="1" u="sng" dirty="0" smtClean="0">
                <a:solidFill>
                  <a:schemeClr val="accent6">
                    <a:lumMod val="75000"/>
                  </a:schemeClr>
                </a:solidFill>
                <a:effectLst>
                  <a:outerShdw blurRad="38100" dist="38100" dir="2700000" algn="tl">
                    <a:srgbClr val="000000">
                      <a:alpha val="43137"/>
                    </a:srgbClr>
                  </a:outerShdw>
                </a:effectLst>
                <a:latin typeface="AENOR Fontana ND" pitchFamily="34" charset="0"/>
              </a:rPr>
            </a:br>
            <a:endParaRPr lang="es-ES" sz="4000" b="1" u="sng" dirty="0">
              <a:solidFill>
                <a:schemeClr val="accent6">
                  <a:lumMod val="75000"/>
                </a:schemeClr>
              </a:solidFill>
              <a:effectLst>
                <a:outerShdw blurRad="38100" dist="38100" dir="2700000" algn="tl">
                  <a:srgbClr val="000000">
                    <a:alpha val="43137"/>
                  </a:srgbClr>
                </a:outerShdw>
              </a:effectLst>
            </a:endParaRPr>
          </a:p>
        </p:txBody>
      </p:sp>
      <p:sp>
        <p:nvSpPr>
          <p:cNvPr id="6" name="5 CuadroTexto"/>
          <p:cNvSpPr txBox="1"/>
          <p:nvPr/>
        </p:nvSpPr>
        <p:spPr>
          <a:xfrm>
            <a:off x="357158" y="5635823"/>
            <a:ext cx="7110442" cy="307777"/>
          </a:xfrm>
          <a:prstGeom prst="rect">
            <a:avLst/>
          </a:prstGeom>
          <a:noFill/>
        </p:spPr>
        <p:txBody>
          <a:bodyPr wrap="square" rtlCol="0">
            <a:spAutoFit/>
          </a:bodyPr>
          <a:lstStyle/>
          <a:p>
            <a:r>
              <a:rPr lang="es-SV" sz="1400" dirty="0" smtClean="0"/>
              <a:t>Yo conozco tus obras, que </a:t>
            </a:r>
            <a:r>
              <a:rPr lang="es-SV" sz="1400" i="1" dirty="0" smtClean="0"/>
              <a:t>ni</a:t>
            </a:r>
            <a:r>
              <a:rPr lang="es-SV" sz="1400" dirty="0" smtClean="0"/>
              <a:t> eres </a:t>
            </a:r>
            <a:r>
              <a:rPr lang="es-SV" sz="1400" i="1" dirty="0" smtClean="0"/>
              <a:t>frío ni caliente</a:t>
            </a:r>
            <a:r>
              <a:rPr lang="es-SV" sz="1400" dirty="0" smtClean="0"/>
              <a:t>. ¡Ojala fueras </a:t>
            </a:r>
            <a:r>
              <a:rPr lang="es-SV" sz="1400" i="1" dirty="0" smtClean="0"/>
              <a:t>frío</a:t>
            </a:r>
            <a:r>
              <a:rPr lang="es-SV" sz="1400" dirty="0" smtClean="0"/>
              <a:t> </a:t>
            </a:r>
            <a:r>
              <a:rPr lang="es-SV" sz="1400" dirty="0" smtClean="0"/>
              <a:t>o </a:t>
            </a:r>
            <a:r>
              <a:rPr lang="es-SV" sz="1400" i="1" dirty="0" smtClean="0"/>
              <a:t>caliente</a:t>
            </a:r>
            <a:r>
              <a:rPr lang="es-SV" sz="1400" dirty="0" smtClean="0"/>
              <a:t>!</a:t>
            </a:r>
            <a:endParaRPr lang="es-ES" sz="1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55638"/>
            <a:ext cx="8229600" cy="1249362"/>
          </a:xfrm>
          <a:ln/>
        </p:spPr>
        <p:style>
          <a:lnRef idx="2">
            <a:schemeClr val="accent4">
              <a:shade val="50000"/>
            </a:schemeClr>
          </a:lnRef>
          <a:fillRef idx="1">
            <a:schemeClr val="accent4"/>
          </a:fillRef>
          <a:effectRef idx="0">
            <a:schemeClr val="accent4"/>
          </a:effectRef>
          <a:fontRef idx="minor">
            <a:schemeClr val="lt1"/>
          </a:fontRef>
        </p:style>
        <p:txBody>
          <a:bodyPr>
            <a:noAutofit/>
          </a:bodyPr>
          <a:lstStyle/>
          <a:p>
            <a:r>
              <a:rPr lang="es-SV" sz="4800" b="1" dirty="0" smtClean="0">
                <a:effectLst>
                  <a:outerShdw blurRad="38100" dist="38100" dir="2700000" algn="tl">
                    <a:srgbClr val="000000">
                      <a:alpha val="43137"/>
                    </a:srgbClr>
                  </a:outerShdw>
                </a:effectLst>
                <a:latin typeface="AENOR Fontana ND" pitchFamily="34" charset="0"/>
              </a:rPr>
              <a:t/>
            </a:r>
            <a:br>
              <a:rPr lang="es-SV" sz="4800" b="1" dirty="0" smtClean="0">
                <a:effectLst>
                  <a:outerShdw blurRad="38100" dist="38100" dir="2700000" algn="tl">
                    <a:srgbClr val="000000">
                      <a:alpha val="43137"/>
                    </a:srgbClr>
                  </a:outerShdw>
                </a:effectLst>
                <a:latin typeface="AENOR Fontana ND" pitchFamily="34" charset="0"/>
              </a:rPr>
            </a:br>
            <a:r>
              <a:rPr lang="es-SV" b="1" dirty="0" smtClean="0">
                <a:effectLst>
                  <a:outerShdw blurRad="38100" dist="38100" dir="2700000" algn="tl">
                    <a:srgbClr val="000000">
                      <a:alpha val="43137"/>
                    </a:srgbClr>
                  </a:outerShdw>
                </a:effectLst>
                <a:latin typeface="AENOR Fontana ND" pitchFamily="34" charset="0"/>
              </a:rPr>
              <a:t>Compromiso.</a:t>
            </a:r>
            <a:r>
              <a:rPr lang="es-SV" b="1" dirty="0" smtClean="0">
                <a:effectLst>
                  <a:outerShdw blurRad="38100" dist="38100" dir="2700000" algn="tl">
                    <a:srgbClr val="000000">
                      <a:alpha val="43137"/>
                    </a:srgbClr>
                  </a:outerShdw>
                </a:effectLst>
                <a:latin typeface="AENOR Fontana ND" pitchFamily="34" charset="0"/>
              </a:rPr>
              <a:t> </a:t>
            </a:r>
            <a:br>
              <a:rPr lang="es-SV" b="1" dirty="0" smtClean="0">
                <a:effectLst>
                  <a:outerShdw blurRad="38100" dist="38100" dir="2700000" algn="tl">
                    <a:srgbClr val="000000">
                      <a:alpha val="43137"/>
                    </a:srgbClr>
                  </a:outerShdw>
                </a:effectLst>
                <a:latin typeface="AENOR Fontana ND" pitchFamily="34" charset="0"/>
              </a:rPr>
            </a:br>
            <a:r>
              <a:rPr lang="es-SV" b="1" dirty="0" smtClean="0">
                <a:effectLst>
                  <a:outerShdw blurRad="38100" dist="38100" dir="2700000" algn="tl">
                    <a:srgbClr val="000000">
                      <a:alpha val="43137"/>
                    </a:srgbClr>
                  </a:outerShdw>
                </a:effectLst>
                <a:latin typeface="AENOR Fontana ND" pitchFamily="34" charset="0"/>
              </a:rPr>
              <a:t>Esa </a:t>
            </a:r>
            <a:r>
              <a:rPr lang="es-SV" b="1" dirty="0" smtClean="0">
                <a:effectLst>
                  <a:outerShdw blurRad="38100" dist="38100" dir="2700000" algn="tl">
                    <a:srgbClr val="000000">
                      <a:alpha val="43137"/>
                    </a:srgbClr>
                  </a:outerShdw>
                </a:effectLst>
                <a:latin typeface="AENOR Fontana ND" pitchFamily="34" charset="0"/>
              </a:rPr>
              <a:t>es la clave</a:t>
            </a:r>
            <a:r>
              <a:rPr lang="es-SV" sz="4800" b="1" dirty="0" smtClean="0">
                <a:effectLst>
                  <a:outerShdw blurRad="38100" dist="38100" dir="2700000" algn="tl">
                    <a:srgbClr val="000000">
                      <a:alpha val="43137"/>
                    </a:srgbClr>
                  </a:outerShdw>
                </a:effectLst>
                <a:latin typeface="AENOR Fontana ND" pitchFamily="34" charset="0"/>
              </a:rPr>
              <a:t>.</a:t>
            </a:r>
            <a:r>
              <a:rPr lang="es-ES" sz="4800" b="1" dirty="0" smtClean="0">
                <a:effectLst>
                  <a:outerShdw blurRad="38100" dist="38100" dir="2700000" algn="tl">
                    <a:srgbClr val="000000">
                      <a:alpha val="43137"/>
                    </a:srgbClr>
                  </a:outerShdw>
                </a:effectLst>
                <a:latin typeface="AENOR Fontana ND" pitchFamily="34" charset="0"/>
              </a:rPr>
              <a:t/>
            </a:r>
            <a:br>
              <a:rPr lang="es-ES" sz="4800" b="1" dirty="0" smtClean="0">
                <a:effectLst>
                  <a:outerShdw blurRad="38100" dist="38100" dir="2700000" algn="tl">
                    <a:srgbClr val="000000">
                      <a:alpha val="43137"/>
                    </a:srgbClr>
                  </a:outerShdw>
                </a:effectLst>
                <a:latin typeface="AENOR Fontana ND" pitchFamily="34" charset="0"/>
              </a:rPr>
            </a:br>
            <a:endParaRPr lang="es-ES" sz="4800" b="1" dirty="0">
              <a:effectLst>
                <a:outerShdw blurRad="38100" dist="38100" dir="2700000" algn="tl">
                  <a:srgbClr val="000000">
                    <a:alpha val="43137"/>
                  </a:srgbClr>
                </a:outerShdw>
              </a:effectLst>
              <a:latin typeface="AENOR Fontana ND" pitchFamily="34" charset="0"/>
            </a:endParaRPr>
          </a:p>
        </p:txBody>
      </p:sp>
      <p:sp>
        <p:nvSpPr>
          <p:cNvPr id="3" name="2 Marcador de contenido"/>
          <p:cNvSpPr>
            <a:spLocks noGrp="1"/>
          </p:cNvSpPr>
          <p:nvPr>
            <p:ph idx="1"/>
          </p:nvPr>
        </p:nvSpPr>
        <p:spPr>
          <a:xfrm>
            <a:off x="500034" y="2103405"/>
            <a:ext cx="8258204" cy="3840195"/>
          </a:xfrm>
        </p:spPr>
        <p:txBody>
          <a:bodyPr>
            <a:noAutofit/>
          </a:bodyPr>
          <a:lstStyle/>
          <a:p>
            <a:pPr>
              <a:buNone/>
            </a:pPr>
            <a:r>
              <a:rPr lang="es-SV" sz="1800" b="1" dirty="0" smtClean="0">
                <a:solidFill>
                  <a:srgbClr val="002060"/>
                </a:solidFill>
                <a:latin typeface="AENOR Fontana ND" pitchFamily="34" charset="0"/>
              </a:rPr>
              <a:t>El compromiso a trabajar en modelar una mejor manera de </a:t>
            </a:r>
            <a:r>
              <a:rPr lang="es-SV" sz="1800" b="1" dirty="0" smtClean="0">
                <a:solidFill>
                  <a:srgbClr val="002060"/>
                </a:solidFill>
                <a:latin typeface="AENOR Fontana ND" pitchFamily="34" charset="0"/>
              </a:rPr>
              <a:t>gerenciar, </a:t>
            </a:r>
            <a:r>
              <a:rPr lang="es-SV" sz="1800" b="1" dirty="0" smtClean="0">
                <a:solidFill>
                  <a:srgbClr val="002060"/>
                </a:solidFill>
                <a:latin typeface="AENOR Fontana ND" pitchFamily="34" charset="0"/>
              </a:rPr>
              <a:t>no es fácil. Siempre es más cómodo  culpar de nuestros errores administrativos;  a la competencia desleal, los altos precios de las materias primas, las indecisiones de los clientes, etc.  Y no revisar atentamente dentro de la </a:t>
            </a:r>
            <a:r>
              <a:rPr lang="es-SV" sz="1800" b="1" dirty="0" smtClean="0">
                <a:solidFill>
                  <a:srgbClr val="002060"/>
                </a:solidFill>
                <a:latin typeface="AENOR Fontana ND" pitchFamily="34" charset="0"/>
              </a:rPr>
              <a:t>organización.</a:t>
            </a:r>
            <a:endParaRPr lang="es-ES" sz="1800" b="1" dirty="0" smtClean="0">
              <a:solidFill>
                <a:srgbClr val="002060"/>
              </a:solidFill>
              <a:latin typeface="AENOR Fontana ND" pitchFamily="34" charset="0"/>
            </a:endParaRPr>
          </a:p>
          <a:p>
            <a:pPr>
              <a:buNone/>
            </a:pPr>
            <a:endParaRPr lang="es-ES" sz="1100" b="1" dirty="0" smtClean="0">
              <a:solidFill>
                <a:srgbClr val="002060"/>
              </a:solidFill>
              <a:latin typeface="AENOR Fontana ND" pitchFamily="34" charset="0"/>
            </a:endParaRPr>
          </a:p>
          <a:p>
            <a:pPr>
              <a:buNone/>
            </a:pPr>
            <a:r>
              <a:rPr lang="es-SV" sz="1800" b="1" u="sng" dirty="0" smtClean="0">
                <a:solidFill>
                  <a:srgbClr val="002060"/>
                </a:solidFill>
                <a:effectLst>
                  <a:outerShdw blurRad="38100" dist="38100" dir="2700000" algn="tl">
                    <a:srgbClr val="000000">
                      <a:alpha val="43137"/>
                    </a:srgbClr>
                  </a:outerShdw>
                </a:effectLst>
                <a:latin typeface="AENOR Fontana ND" pitchFamily="34" charset="0"/>
              </a:rPr>
              <a:t>Si </a:t>
            </a:r>
            <a:r>
              <a:rPr lang="es-SV" sz="1800" b="1" u="sng" dirty="0" smtClean="0">
                <a:solidFill>
                  <a:srgbClr val="002060"/>
                </a:solidFill>
                <a:effectLst>
                  <a:outerShdw blurRad="38100" dist="38100" dir="2700000" algn="tl">
                    <a:srgbClr val="000000">
                      <a:alpha val="43137"/>
                    </a:srgbClr>
                  </a:outerShdw>
                </a:effectLst>
                <a:latin typeface="AENOR Fontana ND" pitchFamily="34" charset="0"/>
              </a:rPr>
              <a:t>Ud, Considera que su empresa puede ser mejor de lo que es ahora, definitivamente un sistema de gestión de calidad es para Ud.</a:t>
            </a:r>
            <a:endParaRPr lang="es-ES" sz="1800" b="1" u="sng" dirty="0" smtClean="0">
              <a:solidFill>
                <a:srgbClr val="002060"/>
              </a:solidFill>
              <a:effectLst>
                <a:outerShdw blurRad="38100" dist="38100" dir="2700000" algn="tl">
                  <a:srgbClr val="000000">
                    <a:alpha val="43137"/>
                  </a:srgbClr>
                </a:outerShdw>
              </a:effectLst>
              <a:latin typeface="AENOR Fontana ND" pitchFamily="34" charset="0"/>
            </a:endParaRPr>
          </a:p>
          <a:p>
            <a:pPr>
              <a:buNone/>
            </a:pPr>
            <a:r>
              <a:rPr lang="es-SV" sz="1800" b="1" dirty="0" smtClean="0">
                <a:solidFill>
                  <a:srgbClr val="002060"/>
                </a:solidFill>
                <a:latin typeface="AENOR Fontana ND" pitchFamily="34" charset="0"/>
              </a:rPr>
              <a:t>Pero para poder iniciar dicho proceso se debe absolutamente estar convencido de las razones por las cuales queremos implementarlo.</a:t>
            </a:r>
            <a:endParaRPr lang="es-ES" sz="1800" b="1" dirty="0" smtClean="0">
              <a:solidFill>
                <a:srgbClr val="002060"/>
              </a:solidFill>
              <a:latin typeface="AENOR Fontana ND" pitchFamily="34" charset="0"/>
            </a:endParaRPr>
          </a:p>
          <a:p>
            <a:pPr>
              <a:buNone/>
            </a:pPr>
            <a:r>
              <a:rPr lang="es-SV" sz="1800" b="1" dirty="0" smtClean="0">
                <a:solidFill>
                  <a:srgbClr val="002060"/>
                </a:solidFill>
                <a:latin typeface="AENOR Fontana ND" pitchFamily="34" charset="0"/>
              </a:rPr>
              <a:t>Exhibir un certificado en la oficina es la razón por la que muchos sistemas fracasan. El camino fácil nunca es la solución duradera. Por lo bueno hay que esforzarse y trabajar con dedicación.</a:t>
            </a:r>
            <a:endParaRPr lang="es-ES" sz="1800" b="1" dirty="0" smtClean="0">
              <a:solidFill>
                <a:srgbClr val="002060"/>
              </a:solidFill>
              <a:latin typeface="AENOR Fontana ND" pitchFamily="34" charset="0"/>
            </a:endParaRPr>
          </a:p>
          <a:p>
            <a:pPr>
              <a:buNone/>
            </a:pPr>
            <a:r>
              <a:rPr lang="es-SV" sz="1800" b="1" dirty="0" smtClean="0">
                <a:solidFill>
                  <a:srgbClr val="002060"/>
                </a:solidFill>
                <a:latin typeface="AENOR Fontana ND" pitchFamily="34" charset="0"/>
              </a:rPr>
              <a:t>  </a:t>
            </a:r>
            <a:endParaRPr lang="es-ES" sz="1800" b="1" dirty="0" smtClean="0">
              <a:solidFill>
                <a:srgbClr val="002060"/>
              </a:solidFill>
              <a:latin typeface="AENOR Fontana ND" pitchFamily="34" charset="0"/>
            </a:endParaRPr>
          </a:p>
        </p:txBody>
      </p:sp>
      <p:sp>
        <p:nvSpPr>
          <p:cNvPr id="6" name="5 CuadroTexto"/>
          <p:cNvSpPr txBox="1"/>
          <p:nvPr/>
        </p:nvSpPr>
        <p:spPr>
          <a:xfrm>
            <a:off x="2624126" y="5857892"/>
            <a:ext cx="6215074" cy="738664"/>
          </a:xfrm>
          <a:prstGeom prst="rect">
            <a:avLst/>
          </a:prstGeom>
          <a:noFill/>
        </p:spPr>
        <p:txBody>
          <a:bodyPr wrap="square" rtlCol="0">
            <a:spAutoFit/>
          </a:bodyPr>
          <a:lstStyle/>
          <a:p>
            <a:r>
              <a:rPr lang="es-SV" sz="1400" i="1" dirty="0" smtClean="0"/>
              <a:t>“Tus ojos miren lo recto,  Y diríjanse tus párpados hacia lo que tienes delante. </a:t>
            </a:r>
            <a:r>
              <a:rPr lang="es-SV" sz="1400" dirty="0" smtClean="0"/>
              <a:t/>
            </a:r>
            <a:br>
              <a:rPr lang="es-SV" sz="1400" dirty="0" smtClean="0"/>
            </a:br>
            <a:r>
              <a:rPr lang="es-SV" sz="1400" dirty="0" smtClean="0"/>
              <a:t> </a:t>
            </a:r>
            <a:r>
              <a:rPr lang="es-SV" sz="1400" i="1" dirty="0" smtClean="0"/>
              <a:t>Examina la senda de tus pies, Y todos tus caminos sean rectos. ”</a:t>
            </a:r>
            <a:br>
              <a:rPr lang="es-SV" sz="1400" i="1" dirty="0" smtClean="0"/>
            </a:br>
            <a:endParaRPr lang="es-ES" sz="1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762000"/>
            <a:ext cx="8115328" cy="2368544"/>
          </a:xfrm>
          <a:solidFill>
            <a:schemeClr val="accent1">
              <a:lumMod val="40000"/>
              <a:lumOff val="60000"/>
            </a:schemeClr>
          </a:solidFill>
        </p:spPr>
        <p:txBody>
          <a:bodyPr>
            <a:normAutofit fontScale="90000"/>
          </a:bodyPr>
          <a:lstStyle/>
          <a:p>
            <a:r>
              <a:rPr lang="es-SV" sz="2400" b="1" dirty="0" smtClean="0">
                <a:solidFill>
                  <a:schemeClr val="tx2">
                    <a:lumMod val="50000"/>
                  </a:schemeClr>
                </a:solidFill>
                <a:effectLst>
                  <a:outerShdw blurRad="38100" dist="38100" dir="2700000" algn="tl">
                    <a:srgbClr val="000000">
                      <a:alpha val="43137"/>
                    </a:srgbClr>
                  </a:outerShdw>
                </a:effectLst>
                <a:latin typeface="AENOR Fontana ND" pitchFamily="34" charset="0"/>
              </a:rPr>
              <a:t>Si Ud. está convencido que su organización puede obtener más clientes, mejorar la relación con sus clientes actuales, adelantarse a sus necesidades, disminuir los costes ocultos de los errores y fallas internas, un sistema de gestión de calidad basado en la norma internacional ISO9001:2008 puede serle de mucha utilidad.</a:t>
            </a:r>
            <a:endParaRPr lang="es-ES" sz="2400" dirty="0" smtClean="0">
              <a:solidFill>
                <a:schemeClr val="tx2">
                  <a:lumMod val="50000"/>
                </a:schemeClr>
              </a:solidFill>
              <a:effectLst>
                <a:outerShdw blurRad="38100" dist="38100" dir="2700000" algn="tl">
                  <a:srgbClr val="000000">
                    <a:alpha val="43137"/>
                  </a:srgbClr>
                </a:outerShdw>
              </a:effectLst>
              <a:latin typeface="AENOR Fontana ND" pitchFamily="34" charset="0"/>
            </a:endParaRPr>
          </a:p>
        </p:txBody>
      </p:sp>
      <p:sp>
        <p:nvSpPr>
          <p:cNvPr id="3" name="2 Marcador de contenido"/>
          <p:cNvSpPr>
            <a:spLocks noGrp="1"/>
          </p:cNvSpPr>
          <p:nvPr>
            <p:ph idx="1"/>
          </p:nvPr>
        </p:nvSpPr>
        <p:spPr>
          <a:xfrm>
            <a:off x="2438400" y="3200400"/>
            <a:ext cx="6186502" cy="2625725"/>
          </a:xfrm>
        </p:spPr>
        <p:txBody>
          <a:bodyPr>
            <a:normAutofit fontScale="92500" lnSpcReduction="10000"/>
          </a:bodyPr>
          <a:lstStyle/>
          <a:p>
            <a:pPr algn="just">
              <a:buNone/>
            </a:pPr>
            <a:r>
              <a:rPr lang="es-SV" sz="2000" dirty="0" smtClean="0">
                <a:latin typeface="AENOR Fontana ND" pitchFamily="34" charset="0"/>
              </a:rPr>
              <a:t> </a:t>
            </a:r>
            <a:r>
              <a:rPr lang="es-SV" sz="2000" dirty="0" smtClean="0">
                <a:latin typeface="AENOR Fontana ND" pitchFamily="34" charset="0"/>
              </a:rPr>
              <a:t>Actualmente </a:t>
            </a:r>
            <a:r>
              <a:rPr lang="es-SV" sz="2000" dirty="0" smtClean="0">
                <a:latin typeface="AENOR Fontana ND" pitchFamily="34" charset="0"/>
              </a:rPr>
              <a:t>las organizaciones certificadas sobrepasan el millón alrededor del mundo. Organizaciones de los cinco continentes, dedicadas a miles de rubros de negocios, han optado por la certificación, ya que permite hablar en un lenguaje comprensible entre proveedores-empresa-clientes. Permite establecer relaciones al largo plazo, y sobre todo, establecer mecanismos de control para asegurarse que todo está </a:t>
            </a:r>
            <a:r>
              <a:rPr lang="es-SV" sz="2000" i="1" dirty="0" smtClean="0">
                <a:latin typeface="AENOR Fontana ND" pitchFamily="34" charset="0"/>
              </a:rPr>
              <a:t>“bien Hecho”.</a:t>
            </a:r>
            <a:endParaRPr lang="es-ES" sz="2000" dirty="0" smtClean="0">
              <a:latin typeface="AENOR Fontana ND" pitchFamily="34" charset="0"/>
            </a:endParaRPr>
          </a:p>
          <a:p>
            <a:endParaRPr lang="es-ES" dirty="0"/>
          </a:p>
        </p:txBody>
      </p:sp>
      <p:pic>
        <p:nvPicPr>
          <p:cNvPr id="4" name="3 Imagen" descr="clima-laboral.jpg"/>
          <p:cNvPicPr>
            <a:picLocks noChangeAspect="1"/>
          </p:cNvPicPr>
          <p:nvPr/>
        </p:nvPicPr>
        <p:blipFill>
          <a:blip r:embed="rId2" cstate="print"/>
          <a:stretch>
            <a:fillRect/>
          </a:stretch>
        </p:blipFill>
        <p:spPr>
          <a:xfrm>
            <a:off x="457200" y="3581400"/>
            <a:ext cx="2291359" cy="1327020"/>
          </a:xfrm>
          <a:prstGeom prst="rect">
            <a:avLst/>
          </a:prstGeom>
        </p:spPr>
      </p:pic>
      <p:sp>
        <p:nvSpPr>
          <p:cNvPr id="6" name="5 CuadroTexto"/>
          <p:cNvSpPr txBox="1"/>
          <p:nvPr/>
        </p:nvSpPr>
        <p:spPr>
          <a:xfrm>
            <a:off x="685744" y="5791200"/>
            <a:ext cx="8001056" cy="276999"/>
          </a:xfrm>
          <a:prstGeom prst="rect">
            <a:avLst/>
          </a:prstGeom>
          <a:noFill/>
        </p:spPr>
        <p:txBody>
          <a:bodyPr wrap="square" rtlCol="0">
            <a:spAutoFit/>
          </a:bodyPr>
          <a:lstStyle/>
          <a:p>
            <a:pPr algn="r"/>
            <a:r>
              <a:rPr lang="es-SV" sz="1200" dirty="0" smtClean="0">
                <a:solidFill>
                  <a:schemeClr val="bg2"/>
                </a:solidFill>
              </a:rPr>
              <a:t>“</a:t>
            </a:r>
            <a:r>
              <a:rPr lang="es-SV" sz="1200" dirty="0" smtClean="0">
                <a:solidFill>
                  <a:schemeClr val="accent2">
                    <a:lumMod val="50000"/>
                  </a:schemeClr>
                </a:solidFill>
              </a:rPr>
              <a:t>Así que, todas las cosas que queráis que los hombres hagan con vosotros, así también haced vosotros con ellos”.</a:t>
            </a:r>
            <a:endParaRPr lang="es-SV" sz="1200"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33400"/>
            <a:ext cx="8229600" cy="1143000"/>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es-SV" b="1" dirty="0" smtClean="0">
                <a:effectLst>
                  <a:outerShdw blurRad="38100" dist="38100" dir="2700000" algn="tl">
                    <a:srgbClr val="000000">
                      <a:alpha val="43137"/>
                    </a:srgbClr>
                  </a:outerShdw>
                </a:effectLst>
                <a:latin typeface="AENOR Fontana ND" pitchFamily="34" charset="0"/>
              </a:rPr>
              <a:t>¿Que pasos se siguen para certificarse?</a:t>
            </a:r>
            <a:endParaRPr lang="es-ES" b="1" dirty="0">
              <a:effectLst>
                <a:outerShdw blurRad="38100" dist="38100" dir="2700000" algn="tl">
                  <a:srgbClr val="000000">
                    <a:alpha val="43137"/>
                  </a:srgbClr>
                </a:outerShdw>
              </a:effectLst>
              <a:latin typeface="AENOR Fontana ND" pitchFamily="34" charset="0"/>
            </a:endParaRPr>
          </a:p>
        </p:txBody>
      </p:sp>
      <p:sp>
        <p:nvSpPr>
          <p:cNvPr id="3" name="2 Marcador de contenido"/>
          <p:cNvSpPr>
            <a:spLocks noGrp="1"/>
          </p:cNvSpPr>
          <p:nvPr>
            <p:ph sz="half" idx="1"/>
          </p:nvPr>
        </p:nvSpPr>
        <p:spPr>
          <a:xfrm>
            <a:off x="457200" y="1798637"/>
            <a:ext cx="4038600" cy="4525963"/>
          </a:xfrm>
          <a:ln/>
          <a:effectLst>
            <a:glow rad="139700">
              <a:schemeClr val="accent5">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a:normAutofit fontScale="62500" lnSpcReduction="20000"/>
          </a:bodyPr>
          <a:lstStyle/>
          <a:p>
            <a:pPr marL="514350" lvl="0" indent="-514350">
              <a:buFont typeface="+mj-lt"/>
              <a:buAutoNum type="arabicPeriod"/>
            </a:pPr>
            <a:r>
              <a:rPr lang="es-SV" b="1" dirty="0" smtClean="0">
                <a:solidFill>
                  <a:schemeClr val="tx2">
                    <a:lumMod val="50000"/>
                  </a:schemeClr>
                </a:solidFill>
                <a:latin typeface="AENOR Fontana ND" pitchFamily="34" charset="0"/>
              </a:rPr>
              <a:t>Analice su organización de forma objetiva. No la vea cómo cree que es, analícela como verdaderamente es. </a:t>
            </a:r>
            <a:endParaRPr lang="es-ES" b="1" dirty="0" smtClean="0">
              <a:solidFill>
                <a:schemeClr val="tx2">
                  <a:lumMod val="50000"/>
                </a:schemeClr>
              </a:solidFill>
              <a:latin typeface="AENOR Fontana ND" pitchFamily="34" charset="0"/>
            </a:endParaRPr>
          </a:p>
          <a:p>
            <a:pPr marL="514350" lvl="0" indent="-514350">
              <a:buFont typeface="+mj-lt"/>
              <a:buAutoNum type="arabicPeriod"/>
            </a:pPr>
            <a:r>
              <a:rPr lang="es-SV" b="1" dirty="0" smtClean="0">
                <a:solidFill>
                  <a:schemeClr val="tx2">
                    <a:lumMod val="50000"/>
                  </a:schemeClr>
                </a:solidFill>
                <a:latin typeface="AENOR Fontana ND" pitchFamily="34" charset="0"/>
              </a:rPr>
              <a:t>Establezca prioridades. Sepa diferenciar lo importante de lo urgente. Si espera a “tener tiempo” para iniciar un proceso de implementación de un sistema de gestión, seguramente nunca lo hará.</a:t>
            </a:r>
            <a:endParaRPr lang="es-ES" b="1" dirty="0" smtClean="0">
              <a:solidFill>
                <a:schemeClr val="tx2">
                  <a:lumMod val="50000"/>
                </a:schemeClr>
              </a:solidFill>
              <a:latin typeface="AENOR Fontana ND" pitchFamily="34" charset="0"/>
            </a:endParaRPr>
          </a:p>
          <a:p>
            <a:pPr marL="514350" lvl="0" indent="-514350">
              <a:buFont typeface="+mj-lt"/>
              <a:buAutoNum type="arabicPeriod"/>
            </a:pPr>
            <a:r>
              <a:rPr lang="es-SV" b="1" dirty="0" smtClean="0">
                <a:solidFill>
                  <a:schemeClr val="tx2">
                    <a:lumMod val="50000"/>
                  </a:schemeClr>
                </a:solidFill>
                <a:latin typeface="AENOR Fontana ND" pitchFamily="34" charset="0"/>
              </a:rPr>
              <a:t>Comparta experiencias con organizaciones que ya cuentan con una certificación, y haga preguntas claras sobre sus inquietudes. La experiencia previa de otros, puede ayudar a aclarar dudas.</a:t>
            </a:r>
            <a:endParaRPr lang="es-ES" b="1" dirty="0" smtClean="0">
              <a:solidFill>
                <a:schemeClr val="tx2">
                  <a:lumMod val="50000"/>
                </a:schemeClr>
              </a:solidFill>
              <a:latin typeface="AENOR Fontana ND" pitchFamily="34" charset="0"/>
            </a:endParaRPr>
          </a:p>
        </p:txBody>
      </p:sp>
      <p:pic>
        <p:nvPicPr>
          <p:cNvPr id="5" name="4 Imagen" descr="untitled pregunta.bmp"/>
          <p:cNvPicPr>
            <a:picLocks noChangeAspect="1"/>
          </p:cNvPicPr>
          <p:nvPr/>
        </p:nvPicPr>
        <p:blipFill>
          <a:blip r:embed="rId2" cstate="print"/>
          <a:stretch>
            <a:fillRect/>
          </a:stretch>
        </p:blipFill>
        <p:spPr>
          <a:xfrm>
            <a:off x="7620000" y="5486400"/>
            <a:ext cx="1071550" cy="803663"/>
          </a:xfrm>
          <a:prstGeom prst="rect">
            <a:avLst/>
          </a:prstGeom>
        </p:spPr>
      </p:pic>
      <p:sp>
        <p:nvSpPr>
          <p:cNvPr id="4" name="3 Marcador de contenido"/>
          <p:cNvSpPr>
            <a:spLocks noGrp="1"/>
          </p:cNvSpPr>
          <p:nvPr>
            <p:ph sz="half" idx="2"/>
          </p:nvPr>
        </p:nvSpPr>
        <p:spPr>
          <a:xfrm>
            <a:off x="4648200" y="1798637"/>
            <a:ext cx="4038600" cy="4525963"/>
          </a:xfrm>
          <a:effectLst>
            <a:glow rad="63500">
              <a:schemeClr val="accent4">
                <a:satMod val="175000"/>
                <a:alpha val="4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a:normAutofit fontScale="62500" lnSpcReduction="20000"/>
          </a:bodyPr>
          <a:lstStyle/>
          <a:p>
            <a:pPr marL="514350" lvl="0" indent="-514350">
              <a:buNone/>
            </a:pPr>
            <a:r>
              <a:rPr lang="es-SV" b="1" dirty="0" smtClean="0">
                <a:solidFill>
                  <a:schemeClr val="tx2">
                    <a:lumMod val="50000"/>
                  </a:schemeClr>
                </a:solidFill>
                <a:latin typeface="AENOR Fontana ND" pitchFamily="34" charset="0"/>
              </a:rPr>
              <a:t>4.  Investigue, consulte y documente. Busque ayuda de consultores, apoyos financieros.</a:t>
            </a:r>
            <a:endParaRPr lang="es-ES" b="1" dirty="0" smtClean="0">
              <a:solidFill>
                <a:schemeClr val="tx2">
                  <a:lumMod val="50000"/>
                </a:schemeClr>
              </a:solidFill>
              <a:latin typeface="AENOR Fontana ND" pitchFamily="34" charset="0"/>
            </a:endParaRPr>
          </a:p>
          <a:p>
            <a:pPr marL="514350" lvl="0" indent="-514350">
              <a:buNone/>
            </a:pPr>
            <a:r>
              <a:rPr lang="es-SV" b="1" dirty="0" smtClean="0">
                <a:solidFill>
                  <a:schemeClr val="tx2">
                    <a:lumMod val="50000"/>
                  </a:schemeClr>
                </a:solidFill>
                <a:latin typeface="AENOR Fontana ND" pitchFamily="34" charset="0"/>
              </a:rPr>
              <a:t>5. Hable con su personal de manera directa, expóngale su punto de vista de implementar un sistema de gestión, compártales su visión, involúcrelos. Un personal que se siente parte de una decisión, suelen ser los mejores aliados de un cambio.</a:t>
            </a:r>
            <a:endParaRPr lang="es-ES" b="1" dirty="0" smtClean="0">
              <a:solidFill>
                <a:schemeClr val="tx2">
                  <a:lumMod val="50000"/>
                </a:schemeClr>
              </a:solidFill>
              <a:latin typeface="AENOR Fontana ND" pitchFamily="34" charset="0"/>
            </a:endParaRPr>
          </a:p>
          <a:p>
            <a:pPr marL="514350" indent="-514350">
              <a:buNone/>
            </a:pPr>
            <a:r>
              <a:rPr lang="es-SV" b="1" dirty="0" smtClean="0">
                <a:solidFill>
                  <a:schemeClr val="tx2">
                    <a:lumMod val="50000"/>
                  </a:schemeClr>
                </a:solidFill>
                <a:latin typeface="AENOR Fontana ND" pitchFamily="34" charset="0"/>
              </a:rPr>
              <a:t>6.      Inicie el trabajo.</a:t>
            </a:r>
            <a:endParaRPr lang="es-ES" b="1" dirty="0" smtClean="0">
              <a:solidFill>
                <a:schemeClr val="tx2">
                  <a:lumMod val="50000"/>
                </a:schemeClr>
              </a:solidFill>
              <a:latin typeface="AENOR Fontana ND" pitchFamily="34" charset="0"/>
            </a:endParaRPr>
          </a:p>
          <a:p>
            <a:pPr marL="514350" lvl="0" indent="-514350">
              <a:buNone/>
            </a:pPr>
            <a:r>
              <a:rPr lang="es-SV" b="1" dirty="0" smtClean="0">
                <a:solidFill>
                  <a:schemeClr val="tx2">
                    <a:lumMod val="50000"/>
                  </a:schemeClr>
                </a:solidFill>
                <a:latin typeface="AENOR Fontana ND" pitchFamily="34" charset="0"/>
              </a:rPr>
              <a:t>7.      NO DESMAYE! Vendrán días pesados, pero lo bueno siempre requiere de sacrificio, no?</a:t>
            </a:r>
            <a:endParaRPr lang="es-ES" b="1" dirty="0" smtClean="0">
              <a:solidFill>
                <a:schemeClr val="tx2">
                  <a:lumMod val="50000"/>
                </a:schemeClr>
              </a:solidFill>
              <a:latin typeface="AENOR Fontana ND" pitchFamily="34" charset="0"/>
            </a:endParaRPr>
          </a:p>
          <a:p>
            <a:pPr marL="514350" indent="-514350">
              <a:buNone/>
            </a:pPr>
            <a:r>
              <a:rPr lang="es-SV" b="1" dirty="0" smtClean="0">
                <a:solidFill>
                  <a:schemeClr val="tx2">
                    <a:lumMod val="50000"/>
                  </a:schemeClr>
                </a:solidFill>
                <a:latin typeface="AENOR Fontana ND" pitchFamily="34" charset="0"/>
              </a:rPr>
              <a:t> </a:t>
            </a:r>
            <a:endParaRPr lang="es-ES" dirty="0" smtClean="0"/>
          </a:p>
          <a:p>
            <a:endParaRPr lang="es-E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402</TotalTime>
  <Words>1224</Words>
  <Application>Microsoft Macintosh PowerPoint</Application>
  <PresentationFormat>Presentación en pantalla (4:3)</PresentationFormat>
  <Paragraphs>89</Paragraphs>
  <Slides>12</Slides>
  <Notes>0</Notes>
  <HiddenSlides>0</HiddenSlides>
  <MMClips>0</MMClips>
  <ScaleCrop>false</ScaleCrop>
  <HeadingPairs>
    <vt:vector size="4" baseType="variant">
      <vt:variant>
        <vt:lpstr>Plantilla de diseño</vt:lpstr>
      </vt:variant>
      <vt:variant>
        <vt:i4>1</vt:i4>
      </vt:variant>
      <vt:variant>
        <vt:lpstr>Títulos de diapositiva</vt:lpstr>
      </vt:variant>
      <vt:variant>
        <vt:i4>12</vt:i4>
      </vt:variant>
    </vt:vector>
  </HeadingPairs>
  <TitlesOfParts>
    <vt:vector size="13" baseType="lpstr">
      <vt:lpstr>Tema de Office</vt:lpstr>
      <vt:lpstr>  CERTIFICACIÓN ISO 9001.2008.   MAS QUE UNA VENTAJA COMPETITIVA; UNA OPORTUNIDAD PARA GESTIONAR EL ÉXITO SOSTENIDO EN UNA ORGANIZACIÓN. </vt:lpstr>
      <vt:lpstr>Evolución de los Sistemas de Calidad</vt:lpstr>
      <vt:lpstr>¿Por qué las empresas se certifican? </vt:lpstr>
      <vt:lpstr>El mundo reconoce los beneficios..</vt:lpstr>
      <vt:lpstr>Una reciente encuesta a PYMES certificadas en ISO 9001 entregó los siguientes datos asociados a los beneficios de dicha certificación: </vt:lpstr>
      <vt:lpstr>  Si las organizaciones detectan estos beneficios, ¿Por qué no todas inician este proceso?   </vt:lpstr>
      <vt:lpstr> Compromiso.  Esa es la clave. </vt:lpstr>
      <vt:lpstr>Si Ud. está convencido que su organización puede obtener más clientes, mejorar la relación con sus clientes actuales, adelantarse a sus necesidades, disminuir los costes ocultos de los errores y fallas internas, un sistema de gestión de calidad basado en la norma internacional ISO9001:2008 puede serle de mucha utilidad.</vt:lpstr>
      <vt:lpstr>¿Que pasos se siguen para certificarse?</vt:lpstr>
      <vt:lpstr>Diapositiva 10</vt:lpstr>
      <vt:lpstr>Diapositiva 11</vt:lpstr>
      <vt:lpstr>Diapositiva 12</vt:lpstr>
    </vt:vector>
  </TitlesOfParts>
  <Company>AENOR CENTROAMÉRICA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CERTIFICACION ISO 9001.2008.   MAS QUE UNA VENTAJA COMPETITIVA; UNA OPORTUNIDAD PARA GESTIONAR EL ÉXITO SOSTENIDO EN UNA ORGANIZACIÓN. </dc:title>
  <dc:creator>mlserrano</dc:creator>
  <cp:lastModifiedBy>Iglesia Cristiana Josue Iglesia Cristiana Josue</cp:lastModifiedBy>
  <cp:revision>37</cp:revision>
  <dcterms:created xsi:type="dcterms:W3CDTF">2011-07-20T18:37:57Z</dcterms:created>
  <dcterms:modified xsi:type="dcterms:W3CDTF">2011-07-20T19:41:09Z</dcterms:modified>
</cp:coreProperties>
</file>