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8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E11A-5F9B-4A05-B8B8-DD127D494B75}" type="datetimeFigureOut">
              <a:rPr lang="es-ES_tradnl" smtClean="0"/>
              <a:pPr/>
              <a:t>17/08/2010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987E-A09D-43BF-BF9D-87C86263044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E11A-5F9B-4A05-B8B8-DD127D494B75}" type="datetimeFigureOut">
              <a:rPr lang="es-ES_tradnl" smtClean="0"/>
              <a:pPr/>
              <a:t>17/08/2010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987E-A09D-43BF-BF9D-87C86263044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E11A-5F9B-4A05-B8B8-DD127D494B75}" type="datetimeFigureOut">
              <a:rPr lang="es-ES_tradnl" smtClean="0"/>
              <a:pPr/>
              <a:t>17/08/2010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987E-A09D-43BF-BF9D-87C86263044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E11A-5F9B-4A05-B8B8-DD127D494B75}" type="datetimeFigureOut">
              <a:rPr lang="es-ES_tradnl" smtClean="0"/>
              <a:pPr/>
              <a:t>17/08/2010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987E-A09D-43BF-BF9D-87C86263044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E11A-5F9B-4A05-B8B8-DD127D494B75}" type="datetimeFigureOut">
              <a:rPr lang="es-ES_tradnl" smtClean="0"/>
              <a:pPr/>
              <a:t>17/08/2010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987E-A09D-43BF-BF9D-87C86263044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E11A-5F9B-4A05-B8B8-DD127D494B75}" type="datetimeFigureOut">
              <a:rPr lang="es-ES_tradnl" smtClean="0"/>
              <a:pPr/>
              <a:t>17/08/2010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987E-A09D-43BF-BF9D-87C86263044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E11A-5F9B-4A05-B8B8-DD127D494B75}" type="datetimeFigureOut">
              <a:rPr lang="es-ES_tradnl" smtClean="0"/>
              <a:pPr/>
              <a:t>17/08/2010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987E-A09D-43BF-BF9D-87C86263044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E11A-5F9B-4A05-B8B8-DD127D494B75}" type="datetimeFigureOut">
              <a:rPr lang="es-ES_tradnl" smtClean="0"/>
              <a:pPr/>
              <a:t>17/08/2010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987E-A09D-43BF-BF9D-87C86263044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E11A-5F9B-4A05-B8B8-DD127D494B75}" type="datetimeFigureOut">
              <a:rPr lang="es-ES_tradnl" smtClean="0"/>
              <a:pPr/>
              <a:t>17/08/2010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987E-A09D-43BF-BF9D-87C86263044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E11A-5F9B-4A05-B8B8-DD127D494B75}" type="datetimeFigureOut">
              <a:rPr lang="es-ES_tradnl" smtClean="0"/>
              <a:pPr/>
              <a:t>17/08/2010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987E-A09D-43BF-BF9D-87C86263044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E11A-5F9B-4A05-B8B8-DD127D494B75}" type="datetimeFigureOut">
              <a:rPr lang="es-ES_tradnl" smtClean="0"/>
              <a:pPr/>
              <a:t>17/08/2010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987E-A09D-43BF-BF9D-87C86263044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BE11A-5F9B-4A05-B8B8-DD127D494B75}" type="datetimeFigureOut">
              <a:rPr lang="es-ES_tradnl" smtClean="0"/>
              <a:pPr/>
              <a:t>17/08/2010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B987E-A09D-43BF-BF9D-87C86263044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711"/>
            <a:ext cx="9144000" cy="689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8280920" cy="1728191"/>
          </a:xfrm>
        </p:spPr>
        <p:txBody>
          <a:bodyPr>
            <a:normAutofit fontScale="90000"/>
          </a:bodyPr>
          <a:lstStyle/>
          <a:p>
            <a:r>
              <a:rPr lang="es-SV" sz="5000" b="1" dirty="0">
                <a:solidFill>
                  <a:schemeClr val="bg1"/>
                </a:solidFill>
              </a:rPr>
              <a:t>Como Administrar Proyectos de </a:t>
            </a:r>
            <a:r>
              <a:rPr lang="es-SV" sz="5000" b="1" dirty="0" smtClean="0">
                <a:solidFill>
                  <a:schemeClr val="bg1"/>
                </a:solidFill>
              </a:rPr>
              <a:t>Negocios</a:t>
            </a:r>
            <a:r>
              <a:rPr lang="es-SV" sz="5000" b="1" dirty="0" smtClean="0"/>
              <a:t/>
            </a:r>
            <a:br>
              <a:rPr lang="es-SV" sz="5000" b="1" dirty="0" smtClean="0"/>
            </a:b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sp>
        <p:nvSpPr>
          <p:cNvPr id="4" name="3 Rectángulo"/>
          <p:cNvSpPr/>
          <p:nvPr/>
        </p:nvSpPr>
        <p:spPr>
          <a:xfrm>
            <a:off x="3238023" y="5786454"/>
            <a:ext cx="5905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Pastor Steve </a:t>
            </a:r>
            <a:r>
              <a:rPr lang="es-E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Hassell</a:t>
            </a:r>
            <a:endParaRPr lang="es-E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-15649"/>
            <a:ext cx="6696744" cy="929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96552" y="260648"/>
            <a:ext cx="8352928" cy="2007096"/>
          </a:xfrm>
        </p:spPr>
        <p:txBody>
          <a:bodyPr>
            <a:normAutofit fontScale="90000"/>
          </a:bodyPr>
          <a:lstStyle/>
          <a:p>
            <a:r>
              <a:rPr lang="es-SV" i="1" dirty="0"/>
              <a:t> </a:t>
            </a:r>
            <a:r>
              <a:rPr lang="es-ES_tradnl" dirty="0"/>
              <a:t/>
            </a:r>
            <a:br>
              <a:rPr lang="es-ES_tradnl" dirty="0"/>
            </a:br>
            <a:r>
              <a:rPr lang="es-ES_tradnl" dirty="0" smtClean="0"/>
              <a:t>5. </a:t>
            </a:r>
            <a:r>
              <a:rPr lang="en-US" b="1" dirty="0" smtClean="0">
                <a:solidFill>
                  <a:srgbClr val="FF0000"/>
                </a:solidFill>
              </a:rPr>
              <a:t>DELEGUE</a:t>
            </a:r>
            <a:r>
              <a:rPr lang="en-US" dirty="0" smtClean="0"/>
              <a:t> </a:t>
            </a:r>
            <a:r>
              <a:rPr lang="es-SV" dirty="0"/>
              <a:t>las responsabilidades </a:t>
            </a:r>
            <a:r>
              <a:rPr lang="es-SV" dirty="0" smtClean="0"/>
              <a:t>adecuadamente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9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204864"/>
            <a:ext cx="8496944" cy="2007096"/>
          </a:xfrm>
        </p:spPr>
        <p:txBody>
          <a:bodyPr>
            <a:noAutofit/>
          </a:bodyPr>
          <a:lstStyle/>
          <a:p>
            <a:r>
              <a:rPr lang="es-SV" sz="3200" b="1" i="1" dirty="0" smtClean="0"/>
              <a:t>“</a:t>
            </a:r>
            <a:r>
              <a:rPr lang="es-SV" sz="3200" b="1" i="1" dirty="0"/>
              <a:t>Desde aquel día la mitad de mis siervos trabajaba en la obra, y la otra mitad tenía lanzas, escudos, arcos y corazas; y detrás de ellos estaban los jefes de toda la casa de Judá.”</a:t>
            </a:r>
            <a:r>
              <a:rPr lang="es-ES_tradnl" sz="3000" dirty="0"/>
              <a:t/>
            </a:r>
            <a:br>
              <a:rPr lang="es-ES_tradnl" sz="3000" dirty="0"/>
            </a:br>
            <a:endParaRPr lang="es-ES_tradnl" sz="3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92080" y="4221088"/>
            <a:ext cx="3754760" cy="968971"/>
          </a:xfrm>
        </p:spPr>
        <p:txBody>
          <a:bodyPr/>
          <a:lstStyle/>
          <a:p>
            <a:pPr>
              <a:buNone/>
            </a:pPr>
            <a:r>
              <a:rPr lang="es-SV" b="1" i="1" dirty="0" smtClean="0"/>
              <a:t>Nehemías 4:16</a:t>
            </a:r>
            <a:endParaRPr lang="es-ES_tradnl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s-SV" dirty="0" smtClean="0"/>
              <a:t>6. De </a:t>
            </a:r>
            <a:r>
              <a:rPr lang="es-SV" dirty="0"/>
              <a:t>seguimiento al proyecto hasta que esté </a:t>
            </a:r>
            <a:r>
              <a:rPr lang="es-SV" b="1" dirty="0" smtClean="0">
                <a:solidFill>
                  <a:srgbClr val="FF0000"/>
                </a:solidFill>
              </a:rPr>
              <a:t>TERMINADO</a:t>
            </a:r>
            <a:r>
              <a:rPr lang="es-SV" dirty="0" smtClean="0"/>
              <a:t> </a:t>
            </a: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pic>
        <p:nvPicPr>
          <p:cNvPr id="4" name="3 Imagen" descr="cursos-empresas-liderazgo-trabajoenequipo-outdoortrai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3600"/>
            <a:ext cx="77978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9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2276872"/>
            <a:ext cx="8820472" cy="2304256"/>
          </a:xfrm>
        </p:spPr>
        <p:txBody>
          <a:bodyPr>
            <a:normAutofit fontScale="90000"/>
          </a:bodyPr>
          <a:lstStyle/>
          <a:p>
            <a:r>
              <a:rPr lang="es-SV" sz="4000" b="1" i="1" dirty="0" smtClean="0"/>
              <a:t>“</a:t>
            </a:r>
            <a:r>
              <a:rPr lang="es-SV" sz="4000" b="1" i="1" dirty="0"/>
              <a:t>Luego que el muro fue edificado, y colocadas las puertas, y fueron señalados porteros y cantores y levitas”</a:t>
            </a:r>
            <a:r>
              <a:rPr lang="es-ES_tradnl" b="1" dirty="0"/>
              <a:t/>
            </a:r>
            <a:br>
              <a:rPr lang="es-ES_tradnl" b="1" dirty="0"/>
            </a:br>
            <a:r>
              <a:rPr lang="es-SV" b="1" i="1" dirty="0"/>
              <a:t> </a:t>
            </a: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69768" y="3933056"/>
            <a:ext cx="3106688" cy="5369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SV" sz="3600" b="1" i="1" dirty="0" smtClean="0"/>
              <a:t>Nehemías 7:1</a:t>
            </a:r>
            <a:endParaRPr lang="es-ES_tradnl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2840" y="574238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s-SV" dirty="0" smtClean="0"/>
              <a:t>1. Defina </a:t>
            </a:r>
            <a:r>
              <a:rPr lang="es-SV" dirty="0"/>
              <a:t>el </a:t>
            </a:r>
            <a:r>
              <a:rPr lang="es-SV" b="1" dirty="0" smtClean="0">
                <a:solidFill>
                  <a:srgbClr val="FF0000"/>
                </a:solidFill>
              </a:rPr>
              <a:t>FINAL</a:t>
            </a:r>
            <a:r>
              <a:rPr lang="es-SV" dirty="0" smtClean="0">
                <a:solidFill>
                  <a:schemeClr val="bg1"/>
                </a:solidFill>
              </a:rPr>
              <a:t> </a:t>
            </a:r>
            <a:r>
              <a:rPr lang="es-SV" dirty="0"/>
              <a:t>y el comienzo</a:t>
            </a: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9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138734"/>
            <a:ext cx="8363272" cy="3658418"/>
          </a:xfrm>
        </p:spPr>
        <p:txBody>
          <a:bodyPr>
            <a:normAutofit fontScale="90000"/>
          </a:bodyPr>
          <a:lstStyle/>
          <a:p>
            <a:r>
              <a:rPr lang="es-SV" sz="3300" b="1" i="1" dirty="0" smtClean="0"/>
              <a:t>“</a:t>
            </a:r>
            <a:r>
              <a:rPr lang="es-SV" sz="3300" b="1" i="1" dirty="0"/>
              <a:t>Llegué, pues, a Jerusalén…y observé los muros de Jerusalén que estaban derribados, y sus puertas que estaban consumidas por el fuego…Les dije, pues: Vosotros veis el mal en que estamos, que Jerusalén está desierta, y sus puertas consumidas por el fuego; venid, y edifiquemos el muro de Jerusalén, y no estemos más en oprobio</a:t>
            </a:r>
            <a:r>
              <a:rPr lang="es-SV" sz="3300" b="1" i="1" dirty="0" smtClean="0"/>
              <a:t>.”</a:t>
            </a:r>
            <a:endParaRPr lang="es-ES_tradnl" b="1" i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779912" y="5085184"/>
            <a:ext cx="5472608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33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Nehemías 2:11-17 </a:t>
            </a:r>
            <a:r>
              <a:rPr kumimoji="0" lang="es-ES_tradnl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_tradnl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_tradnl" sz="4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00608" y="5085184"/>
            <a:ext cx="11017224" cy="1988840"/>
          </a:xfrm>
        </p:spPr>
        <p:txBody>
          <a:bodyPr>
            <a:normAutofit/>
          </a:bodyPr>
          <a:lstStyle/>
          <a:p>
            <a:r>
              <a:rPr lang="es-SV" sz="3800" dirty="0" smtClean="0"/>
              <a:t>2. Establezca </a:t>
            </a:r>
            <a:r>
              <a:rPr lang="es-SV" sz="3800" dirty="0"/>
              <a:t>a quien va a </a:t>
            </a:r>
            <a:r>
              <a:rPr lang="es-SV" sz="3800" b="1" dirty="0" smtClean="0">
                <a:solidFill>
                  <a:srgbClr val="FF0000"/>
                </a:solidFill>
              </a:rPr>
              <a:t>RENDIR CUENTAS</a:t>
            </a:r>
            <a:endParaRPr lang="es-ES_tradnl" sz="3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9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924944"/>
            <a:ext cx="7200800" cy="936104"/>
          </a:xfrm>
        </p:spPr>
        <p:txBody>
          <a:bodyPr>
            <a:normAutofit fontScale="90000"/>
          </a:bodyPr>
          <a:lstStyle/>
          <a:p>
            <a:r>
              <a:rPr lang="es-SV" sz="3300" b="1" i="1" dirty="0" smtClean="0"/>
              <a:t>“… </a:t>
            </a:r>
            <a:r>
              <a:rPr lang="es-SV" sz="3300" b="1" i="1" dirty="0"/>
              <a:t>‘Si le place al rey, que se me den cartas para los gobernadores al otro lado del río, para que me franqueen el paso hasta que llegue a Judá; y carta para </a:t>
            </a:r>
            <a:r>
              <a:rPr lang="es-SV" sz="3300" b="1" i="1" dirty="0" smtClean="0"/>
              <a:t>Asa </a:t>
            </a:r>
            <a:r>
              <a:rPr lang="es-SV" sz="3300" b="1" i="1" dirty="0"/>
              <a:t>guarda del bosque del rey, para que me dé madera para enmaderar las puertas del palacio de la casa, y para el muro de la ciudad, y la casa en que yo estaré.’ Y me lo concedió el rey, según la benéfica mano de mi Dios sobre mí.” </a:t>
            </a:r>
            <a:r>
              <a:rPr lang="es-ES_tradnl" b="1" i="1" dirty="0">
                <a:solidFill>
                  <a:schemeClr val="bg1"/>
                </a:solidFill>
              </a:rPr>
              <a:t/>
            </a:r>
            <a:br>
              <a:rPr lang="es-ES_tradnl" b="1" i="1" dirty="0">
                <a:solidFill>
                  <a:schemeClr val="bg1"/>
                </a:solidFill>
              </a:rPr>
            </a:br>
            <a:endParaRPr lang="es-ES_tradnl" b="1" i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36096" y="5412357"/>
            <a:ext cx="3384376" cy="10409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SV" sz="3000" b="1" i="1" dirty="0" smtClean="0"/>
              <a:t>Nehemías 2:7-8 </a:t>
            </a:r>
            <a:endParaRPr lang="es-ES_tradnl" sz="3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s-SV" dirty="0" smtClean="0"/>
              <a:t>3. Divida </a:t>
            </a:r>
            <a:r>
              <a:rPr lang="es-SV" dirty="0"/>
              <a:t>el proyecto en componentes </a:t>
            </a:r>
            <a:r>
              <a:rPr lang="es-SV" dirty="0" smtClean="0">
                <a:solidFill>
                  <a:srgbClr val="FF0000"/>
                </a:solidFill>
              </a:rPr>
              <a:t>PEQUEÑOS</a:t>
            </a:r>
            <a:r>
              <a:rPr lang="es-SV" dirty="0" smtClean="0"/>
              <a:t> claves  </a:t>
            </a: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pic>
        <p:nvPicPr>
          <p:cNvPr id="5" name="4 Imagen" descr="equipos-de-trabajo-efecti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1857340"/>
            <a:ext cx="5000660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9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848" y="27900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SV" sz="3300" dirty="0"/>
              <a:t> </a:t>
            </a:r>
            <a:r>
              <a:rPr lang="es-SV" sz="3100" b="1" i="1" dirty="0"/>
              <a:t>“Entonces se levantó el sumo sacerdote </a:t>
            </a:r>
            <a:r>
              <a:rPr lang="es-SV" sz="3100" b="1" i="1" dirty="0" err="1"/>
              <a:t>Eliasib</a:t>
            </a:r>
            <a:r>
              <a:rPr lang="es-SV" sz="3100" b="1" i="1" dirty="0"/>
              <a:t> con sus hermanos los sacerdotes, y edificaron la puerta de las Ovejas. Ellos arreglaron y levantaron sus puertas hasta la torre de </a:t>
            </a:r>
            <a:r>
              <a:rPr lang="es-SV" sz="3100" b="1" i="1" dirty="0" err="1"/>
              <a:t>Hamea</a:t>
            </a:r>
            <a:r>
              <a:rPr lang="es-SV" sz="3100" b="1" i="1" dirty="0"/>
              <a:t>, y edificaron hasta la torre de </a:t>
            </a:r>
            <a:r>
              <a:rPr lang="es-SV" sz="3100" b="1" i="1" dirty="0" err="1"/>
              <a:t>Hananeel</a:t>
            </a:r>
            <a:r>
              <a:rPr lang="es-SV" sz="3100" b="1" i="1" dirty="0"/>
              <a:t>. Junto a ella edificaron los varones de Jericó, y luego edificó </a:t>
            </a:r>
            <a:r>
              <a:rPr lang="es-SV" sz="3100" b="1" i="1" dirty="0" err="1"/>
              <a:t>Zacur</a:t>
            </a:r>
            <a:r>
              <a:rPr lang="es-SV" sz="3100" b="1" i="1" dirty="0"/>
              <a:t> hijo de </a:t>
            </a:r>
            <a:r>
              <a:rPr lang="es-SV" sz="3100" b="1" i="1" dirty="0" err="1"/>
              <a:t>Imri</a:t>
            </a:r>
            <a:r>
              <a:rPr lang="es-SV" sz="3100" b="1" i="1" dirty="0"/>
              <a:t>. Los hijos de </a:t>
            </a:r>
            <a:r>
              <a:rPr lang="es-SV" sz="3100" b="1" i="1" dirty="0" err="1"/>
              <a:t>Senaa</a:t>
            </a:r>
            <a:r>
              <a:rPr lang="es-SV" sz="3100" b="1" i="1" dirty="0"/>
              <a:t> edificaron la puerta del Pescado; ellos la enmaderaron, y levantaron sus puertas, con sus cerraduras y sus cerrojos. Junto a ellos restauró </a:t>
            </a:r>
            <a:r>
              <a:rPr lang="es-SV" sz="3100" b="1" i="1" dirty="0" err="1"/>
              <a:t>Meremot</a:t>
            </a:r>
            <a:r>
              <a:rPr lang="es-SV" sz="3100" b="1" i="1" dirty="0"/>
              <a:t> hijo de </a:t>
            </a:r>
            <a:r>
              <a:rPr lang="es-SV" sz="3100" b="1" i="1" dirty="0" err="1"/>
              <a:t>Urías</a:t>
            </a:r>
            <a:r>
              <a:rPr lang="es-SV" sz="3100" b="1" i="1" dirty="0"/>
              <a:t>, hijo de </a:t>
            </a:r>
            <a:r>
              <a:rPr lang="es-SV" sz="3100" b="1" i="1" dirty="0" err="1"/>
              <a:t>Cos</a:t>
            </a:r>
            <a:r>
              <a:rPr lang="es-SV" sz="3100" b="1" i="1" dirty="0"/>
              <a:t>, y al lado de ellos restauró </a:t>
            </a:r>
            <a:r>
              <a:rPr lang="es-SV" sz="3100" b="1" i="1" dirty="0" err="1"/>
              <a:t>Mesulam</a:t>
            </a:r>
            <a:r>
              <a:rPr lang="es-SV" sz="3100" b="1" i="1" dirty="0"/>
              <a:t>…”</a:t>
            </a:r>
            <a:r>
              <a:rPr lang="es-ES_tradnl" b="1" dirty="0">
                <a:solidFill>
                  <a:schemeClr val="bg1"/>
                </a:solidFill>
              </a:rPr>
              <a:t/>
            </a:r>
            <a:br>
              <a:rPr lang="es-ES_tradnl" b="1" dirty="0">
                <a:solidFill>
                  <a:schemeClr val="bg1"/>
                </a:solidFill>
              </a:rPr>
            </a:b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68144" y="5517232"/>
            <a:ext cx="2962672" cy="11129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SV" sz="3000" b="1" i="1" dirty="0" smtClean="0"/>
              <a:t>Nehemías 3:4</a:t>
            </a:r>
            <a:endParaRPr lang="es-ES_tradnl" sz="3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44522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s-SV" dirty="0" smtClean="0"/>
              <a:t>4. Establezca </a:t>
            </a:r>
            <a:r>
              <a:rPr lang="es-SV" dirty="0"/>
              <a:t>un orden de pasos en </a:t>
            </a:r>
            <a:r>
              <a:rPr lang="es-SV" b="1" dirty="0" smtClean="0">
                <a:solidFill>
                  <a:srgbClr val="FF0000"/>
                </a:solidFill>
              </a:rPr>
              <a:t>PRIORIDAD</a:t>
            </a:r>
            <a:endParaRPr lang="es-ES_tradn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9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SV" sz="3300" b="1" i="1" dirty="0" smtClean="0"/>
              <a:t>“</a:t>
            </a:r>
            <a:r>
              <a:rPr lang="es-SV" sz="3300" b="1" i="1" dirty="0"/>
              <a:t>Edificamos, pues, el muro, y toda la muralla fue terminada hasta la mitad de su altura, porque el pueblo tuvo ánimo para trabajar…Fue terminado, pues, el muro, el veinticinco del mes de </a:t>
            </a:r>
            <a:r>
              <a:rPr lang="es-SV" sz="3300" b="1" i="1" dirty="0" err="1"/>
              <a:t>Elul</a:t>
            </a:r>
            <a:r>
              <a:rPr lang="es-SV" sz="3300" b="1" i="1" dirty="0"/>
              <a:t>, en cincuenta y dos días.”</a:t>
            </a: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33664" y="4509120"/>
            <a:ext cx="4258816" cy="89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SV" b="1" i="1" dirty="0" smtClean="0"/>
              <a:t>Nehemías 4:6 &amp; 6:15</a:t>
            </a:r>
            <a:endParaRPr lang="es-ES_tradnl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336</Words>
  <Application>Microsoft Office PowerPoint</Application>
  <PresentationFormat>Presentación en pantalla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Como Administrar Proyectos de Negocios  </vt:lpstr>
      <vt:lpstr>1. Defina el FINAL y el comienzo </vt:lpstr>
      <vt:lpstr>“Llegué, pues, a Jerusalén…y observé los muros de Jerusalén que estaban derribados, y sus puertas que estaban consumidas por el fuego…Les dije, pues: Vosotros veis el mal en que estamos, que Jerusalén está desierta, y sus puertas consumidas por el fuego; venid, y edifiquemos el muro de Jerusalén, y no estemos más en oprobio.”</vt:lpstr>
      <vt:lpstr>2. Establezca a quien va a RENDIR CUENTAS</vt:lpstr>
      <vt:lpstr>“… ‘Si le place al rey, que se me den cartas para los gobernadores al otro lado del río, para que me franqueen el paso hasta que llegue a Judá; y carta para Asa guarda del bosque del rey, para que me dé madera para enmaderar las puertas del palacio de la casa, y para el muro de la ciudad, y la casa en que yo estaré.’ Y me lo concedió el rey, según la benéfica mano de mi Dios sobre mí.”  </vt:lpstr>
      <vt:lpstr>3. Divida el proyecto en componentes PEQUEÑOS claves   </vt:lpstr>
      <vt:lpstr> “Entonces se levantó el sumo sacerdote Eliasib con sus hermanos los sacerdotes, y edificaron la puerta de las Ovejas. Ellos arreglaron y levantaron sus puertas hasta la torre de Hamea, y edificaron hasta la torre de Hananeel. Junto a ella edificaron los varones de Jericó, y luego edificó Zacur hijo de Imri. Los hijos de Senaa edificaron la puerta del Pescado; ellos la enmaderaron, y levantaron sus puertas, con sus cerraduras y sus cerrojos. Junto a ellos restauró Meremot hijo de Urías, hijo de Cos, y al lado de ellos restauró Mesulam…” </vt:lpstr>
      <vt:lpstr>4. Establezca un orden de pasos en PRIORIDAD</vt:lpstr>
      <vt:lpstr>“Edificamos, pues, el muro, y toda la muralla fue terminada hasta la mitad de su altura, porque el pueblo tuvo ánimo para trabajar…Fue terminado, pues, el muro, el veinticinco del mes de Elul, en cincuenta y dos días.” </vt:lpstr>
      <vt:lpstr>  5. DELEGUE las responsabilidades adecuadamente</vt:lpstr>
      <vt:lpstr>“Desde aquel día la mitad de mis siervos trabajaba en la obra, y la otra mitad tenía lanzas, escudos, arcos y corazas; y detrás de ellos estaban los jefes de toda la casa de Judá.” </vt:lpstr>
      <vt:lpstr>6. De seguimiento al proyecto hasta que esté TERMINADO  </vt:lpstr>
      <vt:lpstr>“Luego que el muro fue edificado, y colocadas las puertas, y fueron señalados porteros y cantores y levitas”   </vt:lpstr>
    </vt:vector>
  </TitlesOfParts>
  <Company>Windows 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Administrar Proyectos de Negocios  </dc:title>
  <dc:creator>WinuE</dc:creator>
  <cp:lastModifiedBy>WinuE</cp:lastModifiedBy>
  <cp:revision>24</cp:revision>
  <dcterms:created xsi:type="dcterms:W3CDTF">2010-07-20T21:02:47Z</dcterms:created>
  <dcterms:modified xsi:type="dcterms:W3CDTF">2010-08-17T17:59:52Z</dcterms:modified>
</cp:coreProperties>
</file>