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71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8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B9B63-4278-401D-B3DA-BF73B149E791}" type="datetimeFigureOut">
              <a:rPr lang="es-ES_tradnl" smtClean="0"/>
              <a:pPr/>
              <a:t>03/08/2010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D175B-2AEA-48FE-8AAD-8139BBA236D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1908-172E-4044-82F1-6C09C1DEA180}" type="datetimeFigureOut">
              <a:rPr lang="es-ES_tradnl" smtClean="0"/>
              <a:pPr/>
              <a:t>03/08/2010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5A93-5B3F-4B98-B3A0-411C16E2F85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1908-172E-4044-82F1-6C09C1DEA180}" type="datetimeFigureOut">
              <a:rPr lang="es-ES_tradnl" smtClean="0"/>
              <a:pPr/>
              <a:t>03/08/2010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5A93-5B3F-4B98-B3A0-411C16E2F85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1908-172E-4044-82F1-6C09C1DEA180}" type="datetimeFigureOut">
              <a:rPr lang="es-ES_tradnl" smtClean="0"/>
              <a:pPr/>
              <a:t>03/08/2010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5A93-5B3F-4B98-B3A0-411C16E2F85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1908-172E-4044-82F1-6C09C1DEA180}" type="datetimeFigureOut">
              <a:rPr lang="es-ES_tradnl" smtClean="0"/>
              <a:pPr/>
              <a:t>03/08/2010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5A93-5B3F-4B98-B3A0-411C16E2F85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1908-172E-4044-82F1-6C09C1DEA180}" type="datetimeFigureOut">
              <a:rPr lang="es-ES_tradnl" smtClean="0"/>
              <a:pPr/>
              <a:t>03/08/2010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5A93-5B3F-4B98-B3A0-411C16E2F85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1908-172E-4044-82F1-6C09C1DEA180}" type="datetimeFigureOut">
              <a:rPr lang="es-ES_tradnl" smtClean="0"/>
              <a:pPr/>
              <a:t>03/08/2010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5A93-5B3F-4B98-B3A0-411C16E2F85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1908-172E-4044-82F1-6C09C1DEA180}" type="datetimeFigureOut">
              <a:rPr lang="es-ES_tradnl" smtClean="0"/>
              <a:pPr/>
              <a:t>03/08/2010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5A93-5B3F-4B98-B3A0-411C16E2F85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1908-172E-4044-82F1-6C09C1DEA180}" type="datetimeFigureOut">
              <a:rPr lang="es-ES_tradnl" smtClean="0"/>
              <a:pPr/>
              <a:t>03/08/2010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5A93-5B3F-4B98-B3A0-411C16E2F85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1908-172E-4044-82F1-6C09C1DEA180}" type="datetimeFigureOut">
              <a:rPr lang="es-ES_tradnl" smtClean="0"/>
              <a:pPr/>
              <a:t>03/08/2010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5A93-5B3F-4B98-B3A0-411C16E2F85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1908-172E-4044-82F1-6C09C1DEA180}" type="datetimeFigureOut">
              <a:rPr lang="es-ES_tradnl" smtClean="0"/>
              <a:pPr/>
              <a:t>03/08/2010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5A93-5B3F-4B98-B3A0-411C16E2F85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1908-172E-4044-82F1-6C09C1DEA180}" type="datetimeFigureOut">
              <a:rPr lang="es-ES_tradnl" smtClean="0"/>
              <a:pPr/>
              <a:t>03/08/2010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5A93-5B3F-4B98-B3A0-411C16E2F85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1908-172E-4044-82F1-6C09C1DEA180}" type="datetimeFigureOut">
              <a:rPr lang="es-ES_tradnl" smtClean="0"/>
              <a:pPr/>
              <a:t>03/08/2010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85A93-5B3F-4B98-B3A0-411C16E2F85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78372801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3000" contrast="27000"/>
          </a:blip>
          <a:srcRect t="834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4929190" y="6273225"/>
            <a:ext cx="421481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SV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Por: Dr. </a:t>
            </a:r>
            <a:r>
              <a:rPr lang="es-SV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Jim Wall</a:t>
            </a:r>
            <a:endParaRPr lang="es-ES_tradnl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71472" y="285728"/>
            <a:ext cx="828680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SV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Como Desarrollar Estrategias </a:t>
            </a:r>
            <a:r>
              <a:rPr lang="es-SV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en</a:t>
            </a:r>
          </a:p>
          <a:p>
            <a:pPr algn="ctr"/>
            <a:r>
              <a:rPr lang="es-SV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s-SV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Medio de Incertidumbre Asociada </a:t>
            </a:r>
            <a:endParaRPr lang="es-SV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es-SV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con </a:t>
            </a:r>
            <a:r>
              <a:rPr lang="es-SV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los Riesgos de la Economía </a:t>
            </a:r>
            <a:endParaRPr lang="es-SV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es-SV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Mundial</a:t>
            </a:r>
            <a:endParaRPr lang="es-ES_tradnl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focus_t_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470025"/>
          </a:xfrm>
        </p:spPr>
        <p:txBody>
          <a:bodyPr>
            <a:noAutofit/>
          </a:bodyPr>
          <a:lstStyle/>
          <a:p>
            <a:r>
              <a:rPr lang="es-SV" sz="8000" dirty="0" smtClean="0"/>
              <a:t>4. Un </a:t>
            </a:r>
            <a:r>
              <a:rPr lang="es-SV" sz="8000" u="sng" dirty="0" smtClean="0"/>
              <a:t>__________</a:t>
            </a:r>
            <a:r>
              <a:rPr lang="es-SV" sz="8000" dirty="0" smtClean="0"/>
              <a:t> definido </a:t>
            </a:r>
            <a:r>
              <a:rPr lang="es-ES_tradnl" sz="8000" dirty="0" smtClean="0"/>
              <a:t/>
            </a:r>
            <a:br>
              <a:rPr lang="es-ES_tradnl" sz="8000" dirty="0" smtClean="0"/>
            </a:br>
            <a:endParaRPr lang="es-ES_tradnl" sz="8000" dirty="0"/>
          </a:p>
        </p:txBody>
      </p:sp>
      <p:sp>
        <p:nvSpPr>
          <p:cNvPr id="9" name="8 Rectángulo"/>
          <p:cNvSpPr/>
          <p:nvPr/>
        </p:nvSpPr>
        <p:spPr>
          <a:xfrm>
            <a:off x="3357554" y="357166"/>
            <a:ext cx="51435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SV" sz="72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compromiso</a:t>
            </a:r>
            <a:endParaRPr lang="es-ES_tradnl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3 Imagen" descr="ancient stories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28596" y="642918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SV" sz="3200" b="1" i="1" dirty="0" smtClean="0"/>
              <a:t>Nehemías 2:2-3</a:t>
            </a:r>
          </a:p>
          <a:p>
            <a:r>
              <a:rPr lang="es-SV" sz="3200" b="1" i="1" dirty="0" smtClean="0"/>
              <a:t>“…me dijo el rey: ¿Por qué está triste tu rostro? pues no estás enfermo. No es esto sino quebranto de corazón. Entonces temí en gran manera.   Y dije al rey: Para siempre viva el rey. ¿Cómo no estará triste mi rostro, cuando la ciudad, casa de los sepulcros de mis padres, está desierta, y sus puertas consumidas por el fuego?”</a:t>
            </a:r>
            <a:endParaRPr lang="es-ES_tradnl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heartofworship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928794" y="857232"/>
            <a:ext cx="7572428" cy="3857651"/>
          </a:xfrm>
        </p:spPr>
        <p:txBody>
          <a:bodyPr>
            <a:normAutofit/>
          </a:bodyPr>
          <a:lstStyle/>
          <a:p>
            <a:r>
              <a:rPr lang="es-SV" dirty="0" smtClean="0"/>
              <a:t>5. Una </a:t>
            </a:r>
            <a:r>
              <a:rPr lang="es-SV" u="sng" dirty="0" smtClean="0"/>
              <a:t>___________</a:t>
            </a:r>
            <a:r>
              <a:rPr lang="es-SV" dirty="0" smtClean="0"/>
              <a:t> inconfundible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sp>
        <p:nvSpPr>
          <p:cNvPr id="6" name="5 Rectángulo"/>
          <p:cNvSpPr/>
          <p:nvPr/>
        </p:nvSpPr>
        <p:spPr>
          <a:xfrm>
            <a:off x="4929190" y="1576976"/>
            <a:ext cx="3570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SV" sz="5400" b="1" u="sng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credibilidad</a:t>
            </a:r>
            <a:endParaRPr lang="es-ES_tradnl" sz="5400" b="1" cap="none" spc="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ancient stories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500066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s-SV" b="1" i="1" dirty="0" smtClean="0"/>
              <a:t>Nehemías 2:5 – 8</a:t>
            </a:r>
          </a:p>
          <a:p>
            <a:pPr>
              <a:buNone/>
            </a:pPr>
            <a:r>
              <a:rPr lang="es-SV" b="1" i="1" dirty="0" smtClean="0"/>
              <a:t> 	“Y dije al rey: Si le place al rey, y tu siervo ha hallado gracia delante de ti, envíame a Judá, a la ciudad de los sepulcros de mis padres, y la reedificaré. </a:t>
            </a:r>
            <a:r>
              <a:rPr lang="es-SV" b="1" i="1" baseline="30000" dirty="0" smtClean="0"/>
              <a:t>6</a:t>
            </a:r>
            <a:r>
              <a:rPr lang="es-SV" b="1" i="1" dirty="0" smtClean="0"/>
              <a:t> Entonces el rey me dijo (y la reina estaba sentada junto a él): ¿Cuánto durará tu viaje, y cuándo volverás? Y agradó al rey enviarme, después que yo le señalé tiempo. </a:t>
            </a:r>
            <a:r>
              <a:rPr lang="es-SV" b="1" i="1" baseline="30000" dirty="0" smtClean="0"/>
              <a:t>7</a:t>
            </a:r>
            <a:r>
              <a:rPr lang="es-SV" b="1" i="1" dirty="0" smtClean="0"/>
              <a:t> Además dije al rey: Si le place al rey, que se me den cartas para los gobernadores al otro lado del río, para que me franqueen el paso hasta que llegue a Judá; </a:t>
            </a:r>
            <a:r>
              <a:rPr lang="es-SV" b="1" i="1" baseline="30000" dirty="0" smtClean="0"/>
              <a:t>8</a:t>
            </a:r>
            <a:r>
              <a:rPr lang="es-SV" b="1" i="1" dirty="0" smtClean="0"/>
              <a:t> y carta para </a:t>
            </a:r>
            <a:r>
              <a:rPr lang="es-SV" b="1" i="1" dirty="0" err="1" smtClean="0"/>
              <a:t>Asaf</a:t>
            </a:r>
            <a:r>
              <a:rPr lang="es-SV" b="1" i="1" dirty="0" smtClean="0"/>
              <a:t> guarda del bosque del rey, para que me dé madera para enmaderar las puertas del palacio de la casa, y para el muro de la ciudad, y la casa en que yo estaré. Y me lo concedió el rey, según la benéfica mano de mi Dios sobre mí.” </a:t>
            </a:r>
            <a:endParaRPr lang="es-ES_tradnl" b="1" dirty="0" smtClean="0"/>
          </a:p>
          <a:p>
            <a:pPr>
              <a:buNone/>
            </a:pPr>
            <a:endParaRPr lang="es-ES_tradnl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032_A_ThemeD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3108" y="2357430"/>
            <a:ext cx="6643734" cy="400052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es-SV" sz="5800" dirty="0" smtClean="0"/>
              <a:t>La credibilidad proviene del </a:t>
            </a:r>
            <a:r>
              <a:rPr lang="es-SV" sz="4400" dirty="0" smtClean="0"/>
              <a:t>_______________________</a:t>
            </a:r>
          </a:p>
          <a:p>
            <a:pPr>
              <a:lnSpc>
                <a:spcPct val="150000"/>
              </a:lnSpc>
            </a:pPr>
            <a:endParaRPr lang="es-SV" sz="4400" u="sng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s-SV" sz="5800" dirty="0" smtClean="0"/>
              <a:t>La </a:t>
            </a:r>
            <a:r>
              <a:rPr lang="es-SV" sz="5800" b="1" dirty="0" smtClean="0"/>
              <a:t>integridad</a:t>
            </a:r>
            <a:r>
              <a:rPr lang="es-SV" sz="5800" dirty="0" smtClean="0"/>
              <a:t> es poder cerrar el vacio entre tus</a:t>
            </a:r>
            <a:r>
              <a:rPr lang="es-SV" sz="5800" u="sng" dirty="0" smtClean="0"/>
              <a:t> _________________ </a:t>
            </a:r>
            <a:r>
              <a:rPr lang="es-SV" sz="5800" dirty="0" smtClean="0"/>
              <a:t>y tu ________________</a:t>
            </a:r>
            <a:endParaRPr lang="es-ES_tradnl" sz="5800" dirty="0">
              <a:solidFill>
                <a:srgbClr val="66FF66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285852" y="2854107"/>
            <a:ext cx="65008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SV" sz="36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vivir con integridad</a:t>
            </a:r>
            <a:endParaRPr lang="es-ES_tradnl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214942" y="4714884"/>
            <a:ext cx="32649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SV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valores de vida</a:t>
            </a:r>
            <a:r>
              <a:rPr lang="es-SV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s-ES_tradnl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643306" y="5357826"/>
            <a:ext cx="28196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SV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estilo de vida</a:t>
            </a:r>
            <a:endParaRPr lang="es-ES_tradnl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SV" dirty="0" smtClean="0"/>
              <a:t>¡El líder correcto, con los rasgos correctos puede transformar una crisis en una oportunidad!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095500"/>
            <a:ext cx="671514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a economía y la ecologí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SV" sz="7300" dirty="0">
                <a:solidFill>
                  <a:srgbClr val="FF0000"/>
                </a:solidFill>
              </a:rPr>
              <a:t>Guiando en medio de la Crisis Requiere…</a:t>
            </a: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experience the mountaintop_t_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285720" y="1673223"/>
            <a:ext cx="8643998" cy="1470025"/>
          </a:xfrm>
        </p:spPr>
        <p:txBody>
          <a:bodyPr>
            <a:noAutofit/>
          </a:bodyPr>
          <a:lstStyle/>
          <a:p>
            <a:r>
              <a:rPr lang="es-SV" sz="6000" dirty="0">
                <a:solidFill>
                  <a:schemeClr val="bg1"/>
                </a:solidFill>
              </a:rPr>
              <a:t>1. Un </a:t>
            </a:r>
            <a:r>
              <a:rPr lang="es-SV" sz="6000" u="sng" dirty="0">
                <a:solidFill>
                  <a:schemeClr val="bg1"/>
                </a:solidFill>
              </a:rPr>
              <a:t>			</a:t>
            </a:r>
            <a:r>
              <a:rPr lang="es-SV" sz="6000" u="sng" dirty="0" smtClean="0">
                <a:solidFill>
                  <a:schemeClr val="bg1"/>
                </a:solidFill>
              </a:rPr>
              <a:t>_______</a:t>
            </a:r>
            <a:r>
              <a:rPr lang="es-SV" sz="6000" u="sng" dirty="0">
                <a:solidFill>
                  <a:schemeClr val="bg1"/>
                </a:solidFill>
              </a:rPr>
              <a:t>	 </a:t>
            </a:r>
            <a:r>
              <a:rPr lang="es-SV" sz="6000" dirty="0">
                <a:solidFill>
                  <a:schemeClr val="bg1"/>
                </a:solidFill>
              </a:rPr>
              <a:t> claro</a:t>
            </a:r>
            <a:r>
              <a:rPr lang="es-ES_tradnl" sz="6000" dirty="0"/>
              <a:t/>
            </a:r>
            <a:br>
              <a:rPr lang="es-ES_tradnl" sz="6000" dirty="0"/>
            </a:br>
            <a:endParaRPr lang="es-ES_tradnl" sz="6000" dirty="0"/>
          </a:p>
        </p:txBody>
      </p:sp>
      <p:sp>
        <p:nvSpPr>
          <p:cNvPr id="6" name="5 Rectángulo"/>
          <p:cNvSpPr/>
          <p:nvPr/>
        </p:nvSpPr>
        <p:spPr>
          <a:xfrm>
            <a:off x="2285984" y="1464273"/>
            <a:ext cx="47863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SV" sz="54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llamamiento</a:t>
            </a:r>
            <a:r>
              <a:rPr lang="es-SV" sz="54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endParaRPr lang="es-ES_tradn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ncient stories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SV" i="1" dirty="0"/>
              <a:t>Nehemías 1:3-4 </a:t>
            </a:r>
            <a:endParaRPr lang="es-SV" i="1" dirty="0" smtClean="0"/>
          </a:p>
          <a:p>
            <a:r>
              <a:rPr lang="es-SV" b="1" i="1" dirty="0" smtClean="0"/>
              <a:t>“</a:t>
            </a:r>
            <a:r>
              <a:rPr lang="es-SV" b="1" i="1" dirty="0"/>
              <a:t>Y me dijeron: El remanente, los que quedaron de la cautividad, allí en la provincia, están en gran mal y afrenta, y el muro de Jerusalén derribado, y sus puertas quemadas a fuego. </a:t>
            </a:r>
            <a:r>
              <a:rPr lang="es-SV" b="1" i="1" dirty="0" smtClean="0"/>
              <a:t> </a:t>
            </a:r>
            <a:r>
              <a:rPr lang="es-SV" b="1" i="1" dirty="0"/>
              <a:t>Cuando oí estas palabras me senté y lloré, e hice duelo por algunos días, y ayuné y oré delante del Dios de los cielos</a:t>
            </a:r>
            <a:endParaRPr lang="es-ES_tradnl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210_A_JuiceD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001024" cy="2227269"/>
          </a:xfrm>
        </p:spPr>
        <p:txBody>
          <a:bodyPr>
            <a:normAutofit/>
          </a:bodyPr>
          <a:lstStyle/>
          <a:p>
            <a:r>
              <a:rPr lang="es-SV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Un alto nivel de </a:t>
            </a:r>
            <a:r>
              <a:rPr lang="es-ES_tradnl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_tradnl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357686" y="1500174"/>
            <a:ext cx="40411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SV" sz="7200" b="1" u="sng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confianza </a:t>
            </a:r>
            <a:endParaRPr lang="es-ES_tradnl" sz="72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ncient stories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s-SV" i="1" dirty="0"/>
              <a:t>Nehemías 1:11 </a:t>
            </a:r>
            <a:endParaRPr lang="es-SV" i="1" dirty="0" smtClean="0"/>
          </a:p>
          <a:p>
            <a:r>
              <a:rPr lang="es-SV" i="1" dirty="0"/>
              <a:t>“</a:t>
            </a:r>
            <a:r>
              <a:rPr lang="es-SV" b="1" i="1" dirty="0"/>
              <a:t>Te ruego, oh Jehová, esté ahora atento tu oído a la oración de tu siervo, y a la oración de tus siervos, quienes desean reverenciar tu nombre; concede ahora buen éxito a tu siervo, y dale gracia delante de aquel varón. Porque yo servía de copero al rey.”</a:t>
            </a:r>
            <a:endParaRPr lang="es-ES_tradnl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Facing the Giant_T_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42844" y="2673355"/>
            <a:ext cx="8858312" cy="1470025"/>
          </a:xfrm>
        </p:spPr>
        <p:txBody>
          <a:bodyPr>
            <a:noAutofit/>
          </a:bodyPr>
          <a:lstStyle/>
          <a:p>
            <a:r>
              <a:rPr lang="es-SV" sz="8000" dirty="0" smtClean="0">
                <a:solidFill>
                  <a:schemeClr val="bg1"/>
                </a:solidFill>
              </a:rPr>
              <a:t>3. Un </a:t>
            </a:r>
            <a:r>
              <a:rPr lang="es-SV" sz="8000" u="sng" dirty="0" smtClean="0">
                <a:solidFill>
                  <a:schemeClr val="bg1"/>
                </a:solidFill>
              </a:rPr>
              <a:t>____________</a:t>
            </a:r>
            <a:r>
              <a:rPr lang="es-ES_tradnl" sz="8800" dirty="0" smtClean="0">
                <a:solidFill>
                  <a:schemeClr val="bg1"/>
                </a:solidFill>
              </a:rPr>
              <a:t/>
            </a:r>
            <a:br>
              <a:rPr lang="es-ES_tradnl" sz="8800" dirty="0" smtClean="0">
                <a:solidFill>
                  <a:schemeClr val="bg1"/>
                </a:solidFill>
              </a:rPr>
            </a:br>
            <a:endParaRPr lang="es-ES_tradnl" sz="8800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928958" y="2101851"/>
            <a:ext cx="58367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SV" sz="7200" b="1" u="sng" cap="none" spc="0" dirty="0" smtClean="0">
                <a:ln w="1905"/>
                <a:solidFill>
                  <a:srgbClr val="66FF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carácter fuerte</a:t>
            </a:r>
            <a:endParaRPr lang="es-ES_tradnl" sz="7200" b="1" cap="none" spc="0" dirty="0">
              <a:ln w="1905"/>
              <a:solidFill>
                <a:srgbClr val="66FF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3 Imagen" descr="ancient stories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357158" y="357166"/>
            <a:ext cx="8229600" cy="47149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SV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Nehemías 2:1-3</a:t>
            </a:r>
          </a:p>
          <a:p>
            <a:r>
              <a:rPr lang="es-SV" sz="3000" b="1" i="1" dirty="0" smtClean="0"/>
              <a:t>“Sucedió en el mes de Nisán, en el año veinte del rey </a:t>
            </a:r>
            <a:r>
              <a:rPr lang="es-SV" sz="3000" b="1" i="1" dirty="0" err="1" smtClean="0"/>
              <a:t>Artajerjes</a:t>
            </a:r>
            <a:r>
              <a:rPr lang="es-SV" sz="3000" b="1" i="1" dirty="0" smtClean="0"/>
              <a:t>, que estando ya el vino delante de él, tomé el vino y lo serví al rey. Y como yo no había estado antes triste en su presencia,  me dijo el rey: ¿Por qué está triste tu rostro? pues no estás enfermo. No es esto sino quebranto de corazón. Entonces temí en gran manera.  Y dije al rey: Para siempre viva el rey. ¿Cómo no estará triste mi rostro, cuando la ciudad, casa de los sepulcros de mis padres, está desierta, y sus puertas consumidas por el fuego?”</a:t>
            </a:r>
            <a:endParaRPr lang="es-ES_tradnl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502_A_JuiceD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143116"/>
            <a:ext cx="9144000" cy="31184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s-SV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En muchas culturas tu nombre equivale a tus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SV" sz="32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s-SV" sz="3200" b="1" i="0" u="sng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rasgos del carácter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SV" sz="32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SV" sz="32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s-SV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Nehemías: (</a:t>
            </a:r>
            <a:r>
              <a:rPr kumimoji="0" lang="es-SV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Nâcha</a:t>
            </a:r>
            <a:r>
              <a:rPr kumimoji="0" lang="es-SV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 – </a:t>
            </a:r>
            <a:r>
              <a:rPr kumimoji="0" lang="es-SV" sz="3200" b="1" i="0" u="sng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Console</a:t>
            </a:r>
            <a:r>
              <a:rPr kumimoji="0" lang="es-SV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, </a:t>
            </a:r>
            <a:r>
              <a:rPr kumimoji="0" lang="es-SV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Yahweh</a:t>
            </a:r>
            <a:r>
              <a:rPr kumimoji="0" lang="es-SV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, El Señor)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SV" sz="32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     </a:t>
            </a:r>
            <a:r>
              <a:rPr kumimoji="0" lang="es-SV" sz="3200" b="1" i="0" u="sng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La consolación de Dios</a:t>
            </a:r>
            <a:endParaRPr kumimoji="0" lang="es-SV" sz="32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</TotalTime>
  <Words>466</Words>
  <Application>Microsoft Office PowerPoint</Application>
  <PresentationFormat>Presentación en pantalla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Diapositiva 1</vt:lpstr>
      <vt:lpstr>Guiando en medio de la Crisis Requiere… </vt:lpstr>
      <vt:lpstr>1. Un    _______   claro </vt:lpstr>
      <vt:lpstr>Diapositiva 4</vt:lpstr>
      <vt:lpstr>2. Un alto nivel de  </vt:lpstr>
      <vt:lpstr>Diapositiva 6</vt:lpstr>
      <vt:lpstr>3. Un ____________ </vt:lpstr>
      <vt:lpstr>Diapositiva 8</vt:lpstr>
      <vt:lpstr>Diapositiva 9</vt:lpstr>
      <vt:lpstr>4. Un __________ definido  </vt:lpstr>
      <vt:lpstr>Diapositiva 11</vt:lpstr>
      <vt:lpstr>5. Una ___________ inconfundible </vt:lpstr>
      <vt:lpstr>Diapositiva 13</vt:lpstr>
      <vt:lpstr>Diapositiva 14</vt:lpstr>
      <vt:lpstr>¡El líder correcto, con los rasgos correctos puede transformar una crisis en una oportunidad! </vt:lpstr>
    </vt:vector>
  </TitlesOfParts>
  <Company>Windows 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Desarrollar Estrategias en Medio de Incertidumbre Asociada con los Riesgos de la Economía Mundial </dc:title>
  <dc:creator>WinuE</dc:creator>
  <cp:lastModifiedBy>WinuE</cp:lastModifiedBy>
  <cp:revision>60</cp:revision>
  <dcterms:created xsi:type="dcterms:W3CDTF">2010-07-20T20:16:53Z</dcterms:created>
  <dcterms:modified xsi:type="dcterms:W3CDTF">2010-08-03T22:10:59Z</dcterms:modified>
</cp:coreProperties>
</file>