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diagrams/drawing1.xml" ContentType="application/vnd.ms-office.drawingml.diagramDrawing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71" r:id="rId11"/>
    <p:sldId id="264" r:id="rId12"/>
    <p:sldId id="265" r:id="rId13"/>
    <p:sldId id="272" r:id="rId14"/>
    <p:sldId id="266" r:id="rId15"/>
    <p:sldId id="267" r:id="rId16"/>
    <p:sldId id="273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89" autoAdjust="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15F22-29C3-CF47-90F3-3F0257963FAF}" type="doc">
      <dgm:prSet loTypeId="urn:microsoft.com/office/officeart/2005/8/layout/vList3" loCatId="list" qsTypeId="urn:microsoft.com/office/officeart/2005/8/quickstyle/simple4" qsCatId="simple" csTypeId="urn:microsoft.com/office/officeart/2005/8/colors/colorful4" csCatId="colorful" phldr="1"/>
      <dgm:spPr/>
    </dgm:pt>
    <dgm:pt modelId="{B629AC29-AC84-C24B-89A8-D1185A3B00F4}">
      <dgm:prSet phldrT="[Texto]" custT="1"/>
      <dgm:spPr/>
      <dgm:t>
        <a:bodyPr/>
        <a:lstStyle/>
        <a:p>
          <a:pPr algn="l"/>
          <a:r>
            <a:rPr lang="en-US" sz="2300" b="1" dirty="0" smtClean="0"/>
            <a:t>Dar </a:t>
          </a:r>
          <a:r>
            <a:rPr lang="en-US" sz="2300" b="1" dirty="0" err="1" smtClean="0"/>
            <a:t>carácter</a:t>
          </a:r>
          <a:r>
            <a:rPr lang="en-US" sz="2300" b="1" dirty="0" smtClean="0"/>
            <a:t> </a:t>
          </a:r>
          <a:r>
            <a:rPr lang="en-US" sz="2300" b="1" dirty="0" err="1" smtClean="0"/>
            <a:t>comercial</a:t>
          </a:r>
          <a:r>
            <a:rPr lang="en-US" sz="2300" b="1" dirty="0" smtClean="0"/>
            <a:t> a </a:t>
          </a:r>
          <a:r>
            <a:rPr lang="en-US" sz="2300" b="1" dirty="0" err="1" smtClean="0"/>
            <a:t>las</a:t>
          </a:r>
          <a:r>
            <a:rPr lang="en-US" sz="2300" b="1" dirty="0" smtClean="0"/>
            <a:t> </a:t>
          </a:r>
          <a:r>
            <a:rPr lang="en-US" sz="2300" b="1" dirty="0" err="1" smtClean="0"/>
            <a:t>actividades</a:t>
          </a:r>
          <a:r>
            <a:rPr lang="en-US" sz="2300" b="1" dirty="0" smtClean="0"/>
            <a:t> de </a:t>
          </a:r>
          <a:r>
            <a:rPr lang="en-US" sz="2300" b="1" dirty="0" err="1" smtClean="0"/>
            <a:t>mercadeo</a:t>
          </a:r>
          <a:r>
            <a:rPr lang="en-US" sz="2300" b="1" dirty="0" smtClean="0"/>
            <a:t> </a:t>
          </a:r>
          <a:endParaRPr lang="es-ES_tradnl" sz="2300" dirty="0"/>
        </a:p>
      </dgm:t>
    </dgm:pt>
    <dgm:pt modelId="{A088DB16-C7C8-C544-BD89-F54C45D098F0}" type="parTrans" cxnId="{E906D261-59A4-EE4F-9BCE-F3237ED6254E}">
      <dgm:prSet/>
      <dgm:spPr/>
      <dgm:t>
        <a:bodyPr/>
        <a:lstStyle/>
        <a:p>
          <a:endParaRPr lang="es-ES_tradnl"/>
        </a:p>
      </dgm:t>
    </dgm:pt>
    <dgm:pt modelId="{484168DB-91E5-F64E-934B-70A6B16AFC79}" type="sibTrans" cxnId="{E906D261-59A4-EE4F-9BCE-F3237ED6254E}">
      <dgm:prSet/>
      <dgm:spPr/>
      <dgm:t>
        <a:bodyPr/>
        <a:lstStyle/>
        <a:p>
          <a:endParaRPr lang="es-ES_tradnl"/>
        </a:p>
      </dgm:t>
    </dgm:pt>
    <dgm:pt modelId="{BEA824EF-16F2-5346-91E8-C21BAEF7CC9B}">
      <dgm:prSet phldrT="[Texto]"/>
      <dgm:spPr/>
      <dgm:t>
        <a:bodyPr/>
        <a:lstStyle/>
        <a:p>
          <a:pPr algn="l"/>
          <a:r>
            <a:rPr lang="en-US" b="1" dirty="0" err="1" smtClean="0"/>
            <a:t>Desarrollar</a:t>
          </a:r>
          <a:r>
            <a:rPr lang="en-US" b="1" dirty="0" smtClean="0"/>
            <a:t> </a:t>
          </a:r>
          <a:r>
            <a:rPr lang="en-US" b="1" dirty="0" err="1" smtClean="0"/>
            <a:t>estrategias</a:t>
          </a:r>
          <a:r>
            <a:rPr lang="en-US" b="1" dirty="0" smtClean="0"/>
            <a:t> </a:t>
          </a:r>
          <a:r>
            <a:rPr lang="en-US" b="1" dirty="0" err="1" smtClean="0"/>
            <a:t>y</a:t>
          </a:r>
          <a:r>
            <a:rPr lang="en-US" b="1" dirty="0" smtClean="0"/>
            <a:t> </a:t>
          </a:r>
          <a:r>
            <a:rPr lang="en-US" b="1" dirty="0" err="1" smtClean="0"/>
            <a:t>técnicas</a:t>
          </a:r>
          <a:r>
            <a:rPr lang="en-US" b="1" dirty="0" smtClean="0"/>
            <a:t> de </a:t>
          </a:r>
          <a:r>
            <a:rPr lang="en-US" b="1" dirty="0" err="1" smtClean="0"/>
            <a:t>venta</a:t>
          </a:r>
          <a:r>
            <a:rPr lang="en-US" b="1" dirty="0" smtClean="0"/>
            <a:t> de los </a:t>
          </a:r>
          <a:r>
            <a:rPr lang="en-US" b="1" dirty="0" err="1" smtClean="0"/>
            <a:t>productos</a:t>
          </a:r>
          <a:r>
            <a:rPr lang="en-US" b="1" dirty="0" smtClean="0"/>
            <a:t> </a:t>
          </a:r>
          <a:r>
            <a:rPr lang="en-US" b="1" dirty="0" err="1" smtClean="0"/>
            <a:t>y</a:t>
          </a:r>
          <a:r>
            <a:rPr lang="en-US" b="1" dirty="0" smtClean="0"/>
            <a:t>  </a:t>
          </a:r>
          <a:r>
            <a:rPr lang="en-US" b="1" dirty="0" err="1" smtClean="0"/>
            <a:t>servicios</a:t>
          </a:r>
          <a:endParaRPr lang="es-ES_tradnl" dirty="0"/>
        </a:p>
      </dgm:t>
    </dgm:pt>
    <dgm:pt modelId="{9D30E2EC-A0EC-2F4E-A8FA-BA051ED5A077}" type="parTrans" cxnId="{F6F12D0C-460E-FC43-B555-92D797CBE281}">
      <dgm:prSet/>
      <dgm:spPr/>
      <dgm:t>
        <a:bodyPr/>
        <a:lstStyle/>
        <a:p>
          <a:endParaRPr lang="es-ES_tradnl"/>
        </a:p>
      </dgm:t>
    </dgm:pt>
    <dgm:pt modelId="{39CB2EE8-4923-594C-84AA-9A56603A8150}" type="sibTrans" cxnId="{F6F12D0C-460E-FC43-B555-92D797CBE281}">
      <dgm:prSet/>
      <dgm:spPr/>
      <dgm:t>
        <a:bodyPr/>
        <a:lstStyle/>
        <a:p>
          <a:endParaRPr lang="es-ES_tradnl"/>
        </a:p>
      </dgm:t>
    </dgm:pt>
    <dgm:pt modelId="{363107FD-284B-A742-97E6-9A8F385DAAF8}">
      <dgm:prSet phldrT="[Texto]"/>
      <dgm:spPr/>
      <dgm:t>
        <a:bodyPr/>
        <a:lstStyle/>
        <a:p>
          <a:pPr algn="l"/>
          <a:r>
            <a:rPr lang="en-US" b="1" dirty="0" smtClean="0"/>
            <a:t>La </a:t>
          </a:r>
          <a:r>
            <a:rPr lang="en-US" b="1" dirty="0" err="1" smtClean="0"/>
            <a:t>importación</a:t>
          </a:r>
          <a:r>
            <a:rPr lang="en-US" b="1" dirty="0" smtClean="0"/>
            <a:t> </a:t>
          </a:r>
          <a:r>
            <a:rPr lang="en-US" b="1" dirty="0" err="1" smtClean="0"/>
            <a:t>y</a:t>
          </a:r>
          <a:r>
            <a:rPr lang="en-US" b="1" dirty="0" smtClean="0"/>
            <a:t> </a:t>
          </a:r>
          <a:r>
            <a:rPr lang="en-US" b="1" dirty="0" err="1" smtClean="0"/>
            <a:t>exportación</a:t>
          </a:r>
          <a:r>
            <a:rPr lang="en-US" b="1" dirty="0" smtClean="0"/>
            <a:t> de </a:t>
          </a:r>
          <a:r>
            <a:rPr lang="en-US" b="1" dirty="0" err="1" smtClean="0"/>
            <a:t>productos</a:t>
          </a:r>
          <a:r>
            <a:rPr lang="en-US" b="1" dirty="0" smtClean="0"/>
            <a:t>, </a:t>
          </a:r>
          <a:r>
            <a:rPr lang="en-US" b="1" dirty="0" err="1" smtClean="0"/>
            <a:t>compra-venta</a:t>
          </a:r>
          <a:r>
            <a:rPr lang="en-US" b="1" dirty="0" smtClean="0"/>
            <a:t> de </a:t>
          </a:r>
          <a:r>
            <a:rPr lang="en-US" b="1" dirty="0" err="1" smtClean="0"/>
            <a:t>materia</a:t>
          </a:r>
          <a:r>
            <a:rPr lang="en-US" b="1" dirty="0" smtClean="0"/>
            <a:t> prima </a:t>
          </a:r>
          <a:r>
            <a:rPr lang="en-US" b="1" dirty="0" err="1" smtClean="0"/>
            <a:t>y</a:t>
          </a:r>
          <a:r>
            <a:rPr lang="en-US" b="1" dirty="0" smtClean="0"/>
            <a:t> </a:t>
          </a:r>
          <a:r>
            <a:rPr lang="en-US" b="1" dirty="0" err="1" smtClean="0"/>
            <a:t>mercancías</a:t>
          </a:r>
          <a:r>
            <a:rPr lang="en-US" b="1" dirty="0" smtClean="0"/>
            <a:t> al </a:t>
          </a:r>
          <a:r>
            <a:rPr lang="en-US" b="1" dirty="0" err="1" smtClean="0"/>
            <a:t>por</a:t>
          </a:r>
          <a:r>
            <a:rPr lang="en-US" b="1" dirty="0" smtClean="0"/>
            <a:t> mayor</a:t>
          </a:r>
          <a:endParaRPr lang="es-ES_tradnl" dirty="0"/>
        </a:p>
      </dgm:t>
    </dgm:pt>
    <dgm:pt modelId="{11CA3C7D-4A4F-4E48-9CB5-1CC146743FCB}" type="parTrans" cxnId="{9A7A79C2-538E-744A-842D-AD9116E9F7D9}">
      <dgm:prSet/>
      <dgm:spPr/>
      <dgm:t>
        <a:bodyPr/>
        <a:lstStyle/>
        <a:p>
          <a:endParaRPr lang="es-ES_tradnl"/>
        </a:p>
      </dgm:t>
    </dgm:pt>
    <dgm:pt modelId="{44AA1A39-E49D-044A-815F-58E8C2484DA0}" type="sibTrans" cxnId="{9A7A79C2-538E-744A-842D-AD9116E9F7D9}">
      <dgm:prSet/>
      <dgm:spPr/>
      <dgm:t>
        <a:bodyPr/>
        <a:lstStyle/>
        <a:p>
          <a:endParaRPr lang="es-ES_tradnl"/>
        </a:p>
      </dgm:t>
    </dgm:pt>
    <dgm:pt modelId="{B153215E-7CDD-944F-BDF8-EB7E962BF8B0}" type="pres">
      <dgm:prSet presAssocID="{BEE15F22-29C3-CF47-90F3-3F0257963FAF}" presName="linearFlow" presStyleCnt="0">
        <dgm:presLayoutVars>
          <dgm:dir/>
          <dgm:resizeHandles val="exact"/>
        </dgm:presLayoutVars>
      </dgm:prSet>
      <dgm:spPr/>
    </dgm:pt>
    <dgm:pt modelId="{E55D8AD1-9A47-5646-98D5-75243A890999}" type="pres">
      <dgm:prSet presAssocID="{B629AC29-AC84-C24B-89A8-D1185A3B00F4}" presName="composite" presStyleCnt="0"/>
      <dgm:spPr/>
    </dgm:pt>
    <dgm:pt modelId="{6F27398F-629E-644E-A4CE-2450E849B91E}" type="pres">
      <dgm:prSet presAssocID="{B629AC29-AC84-C24B-89A8-D1185A3B00F4}" presName="imgShp" presStyleLbl="fgImgPlace1" presStyleIdx="0" presStyleCnt="3"/>
      <dgm:spPr/>
    </dgm:pt>
    <dgm:pt modelId="{095B1E9C-A950-D44D-81F6-FC2144CA2561}" type="pres">
      <dgm:prSet presAssocID="{B629AC29-AC84-C24B-89A8-D1185A3B00F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ED974AD-1155-504F-85EE-8FF133C9C8AF}" type="pres">
      <dgm:prSet presAssocID="{484168DB-91E5-F64E-934B-70A6B16AFC79}" presName="spacing" presStyleCnt="0"/>
      <dgm:spPr/>
    </dgm:pt>
    <dgm:pt modelId="{ABC7015C-50E2-6243-8C44-6D37EB994211}" type="pres">
      <dgm:prSet presAssocID="{BEA824EF-16F2-5346-91E8-C21BAEF7CC9B}" presName="composite" presStyleCnt="0"/>
      <dgm:spPr/>
    </dgm:pt>
    <dgm:pt modelId="{7D2B6A26-5053-5245-85D2-B6B1814A162F}" type="pres">
      <dgm:prSet presAssocID="{BEA824EF-16F2-5346-91E8-C21BAEF7CC9B}" presName="imgShp" presStyleLbl="fgImgPlace1" presStyleIdx="1" presStyleCnt="3"/>
      <dgm:spPr/>
    </dgm:pt>
    <dgm:pt modelId="{A34A28C3-6A1C-4B43-B7F3-AF94B9FB31F1}" type="pres">
      <dgm:prSet presAssocID="{BEA824EF-16F2-5346-91E8-C21BAEF7CC9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96F31EE-81CC-B744-B74F-3B368E9F2DFE}" type="pres">
      <dgm:prSet presAssocID="{39CB2EE8-4923-594C-84AA-9A56603A8150}" presName="spacing" presStyleCnt="0"/>
      <dgm:spPr/>
    </dgm:pt>
    <dgm:pt modelId="{AA09FE36-F3A0-554A-9286-E9ECBE09D1F5}" type="pres">
      <dgm:prSet presAssocID="{363107FD-284B-A742-97E6-9A8F385DAAF8}" presName="composite" presStyleCnt="0"/>
      <dgm:spPr/>
    </dgm:pt>
    <dgm:pt modelId="{9C855FC6-709E-5749-8E56-5A6D5DCDF427}" type="pres">
      <dgm:prSet presAssocID="{363107FD-284B-A742-97E6-9A8F385DAAF8}" presName="imgShp" presStyleLbl="fgImgPlace1" presStyleIdx="2" presStyleCnt="3"/>
      <dgm:spPr/>
    </dgm:pt>
    <dgm:pt modelId="{58ACF156-5901-AF40-B6FD-AA4D5EBC719C}" type="pres">
      <dgm:prSet presAssocID="{363107FD-284B-A742-97E6-9A8F385DAAF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A9AED55A-2392-4947-B7D1-25752E2A6AD0}" type="presOf" srcId="{363107FD-284B-A742-97E6-9A8F385DAAF8}" destId="{58ACF156-5901-AF40-B6FD-AA4D5EBC719C}" srcOrd="0" destOrd="0" presId="urn:microsoft.com/office/officeart/2005/8/layout/vList3"/>
    <dgm:cxn modelId="{B6DBBB9A-EA2D-7C47-B7F2-2B9768457600}" type="presOf" srcId="{BEA824EF-16F2-5346-91E8-C21BAEF7CC9B}" destId="{A34A28C3-6A1C-4B43-B7F3-AF94B9FB31F1}" srcOrd="0" destOrd="0" presId="urn:microsoft.com/office/officeart/2005/8/layout/vList3"/>
    <dgm:cxn modelId="{F6F12D0C-460E-FC43-B555-92D797CBE281}" srcId="{BEE15F22-29C3-CF47-90F3-3F0257963FAF}" destId="{BEA824EF-16F2-5346-91E8-C21BAEF7CC9B}" srcOrd="1" destOrd="0" parTransId="{9D30E2EC-A0EC-2F4E-A8FA-BA051ED5A077}" sibTransId="{39CB2EE8-4923-594C-84AA-9A56603A8150}"/>
    <dgm:cxn modelId="{E906D261-59A4-EE4F-9BCE-F3237ED6254E}" srcId="{BEE15F22-29C3-CF47-90F3-3F0257963FAF}" destId="{B629AC29-AC84-C24B-89A8-D1185A3B00F4}" srcOrd="0" destOrd="0" parTransId="{A088DB16-C7C8-C544-BD89-F54C45D098F0}" sibTransId="{484168DB-91E5-F64E-934B-70A6B16AFC79}"/>
    <dgm:cxn modelId="{6CCCE713-BAE9-F940-A02B-93FB7F86BF5A}" type="presOf" srcId="{BEE15F22-29C3-CF47-90F3-3F0257963FAF}" destId="{B153215E-7CDD-944F-BDF8-EB7E962BF8B0}" srcOrd="0" destOrd="0" presId="urn:microsoft.com/office/officeart/2005/8/layout/vList3"/>
    <dgm:cxn modelId="{0EA96A60-91E1-7F4C-89D1-F259DD2950D9}" type="presOf" srcId="{B629AC29-AC84-C24B-89A8-D1185A3B00F4}" destId="{095B1E9C-A950-D44D-81F6-FC2144CA2561}" srcOrd="0" destOrd="0" presId="urn:microsoft.com/office/officeart/2005/8/layout/vList3"/>
    <dgm:cxn modelId="{9A7A79C2-538E-744A-842D-AD9116E9F7D9}" srcId="{BEE15F22-29C3-CF47-90F3-3F0257963FAF}" destId="{363107FD-284B-A742-97E6-9A8F385DAAF8}" srcOrd="2" destOrd="0" parTransId="{11CA3C7D-4A4F-4E48-9CB5-1CC146743FCB}" sibTransId="{44AA1A39-E49D-044A-815F-58E8C2484DA0}"/>
    <dgm:cxn modelId="{87DB5E03-8D19-8A4A-98FF-AD5AD90F16D7}" type="presParOf" srcId="{B153215E-7CDD-944F-BDF8-EB7E962BF8B0}" destId="{E55D8AD1-9A47-5646-98D5-75243A890999}" srcOrd="0" destOrd="0" presId="urn:microsoft.com/office/officeart/2005/8/layout/vList3"/>
    <dgm:cxn modelId="{F8445F01-374F-2342-9120-C48A1F0DE31C}" type="presParOf" srcId="{E55D8AD1-9A47-5646-98D5-75243A890999}" destId="{6F27398F-629E-644E-A4CE-2450E849B91E}" srcOrd="0" destOrd="0" presId="urn:microsoft.com/office/officeart/2005/8/layout/vList3"/>
    <dgm:cxn modelId="{3C44BFCF-8F26-994B-9C26-A59935130330}" type="presParOf" srcId="{E55D8AD1-9A47-5646-98D5-75243A890999}" destId="{095B1E9C-A950-D44D-81F6-FC2144CA2561}" srcOrd="1" destOrd="0" presId="urn:microsoft.com/office/officeart/2005/8/layout/vList3"/>
    <dgm:cxn modelId="{78F85CE3-A88A-E444-BEAC-C0AD9A3620DB}" type="presParOf" srcId="{B153215E-7CDD-944F-BDF8-EB7E962BF8B0}" destId="{3ED974AD-1155-504F-85EE-8FF133C9C8AF}" srcOrd="1" destOrd="0" presId="urn:microsoft.com/office/officeart/2005/8/layout/vList3"/>
    <dgm:cxn modelId="{62604105-74A4-0244-B9DD-DBD5C36D66B8}" type="presParOf" srcId="{B153215E-7CDD-944F-BDF8-EB7E962BF8B0}" destId="{ABC7015C-50E2-6243-8C44-6D37EB994211}" srcOrd="2" destOrd="0" presId="urn:microsoft.com/office/officeart/2005/8/layout/vList3"/>
    <dgm:cxn modelId="{AF8C7F25-31D6-544D-97D5-B0EF5E134AF8}" type="presParOf" srcId="{ABC7015C-50E2-6243-8C44-6D37EB994211}" destId="{7D2B6A26-5053-5245-85D2-B6B1814A162F}" srcOrd="0" destOrd="0" presId="urn:microsoft.com/office/officeart/2005/8/layout/vList3"/>
    <dgm:cxn modelId="{F412FA96-F3B7-8147-B869-3B83205F83CE}" type="presParOf" srcId="{ABC7015C-50E2-6243-8C44-6D37EB994211}" destId="{A34A28C3-6A1C-4B43-B7F3-AF94B9FB31F1}" srcOrd="1" destOrd="0" presId="urn:microsoft.com/office/officeart/2005/8/layout/vList3"/>
    <dgm:cxn modelId="{22CCD191-7D66-9041-B989-58A0AA59F343}" type="presParOf" srcId="{B153215E-7CDD-944F-BDF8-EB7E962BF8B0}" destId="{D96F31EE-81CC-B744-B74F-3B368E9F2DFE}" srcOrd="3" destOrd="0" presId="urn:microsoft.com/office/officeart/2005/8/layout/vList3"/>
    <dgm:cxn modelId="{090394E8-468B-284C-BBC3-91D887F0E165}" type="presParOf" srcId="{B153215E-7CDD-944F-BDF8-EB7E962BF8B0}" destId="{AA09FE36-F3A0-554A-9286-E9ECBE09D1F5}" srcOrd="4" destOrd="0" presId="urn:microsoft.com/office/officeart/2005/8/layout/vList3"/>
    <dgm:cxn modelId="{839F5937-566A-9B4B-83DC-4F85C83A247F}" type="presParOf" srcId="{AA09FE36-F3A0-554A-9286-E9ECBE09D1F5}" destId="{9C855FC6-709E-5749-8E56-5A6D5DCDF427}" srcOrd="0" destOrd="0" presId="urn:microsoft.com/office/officeart/2005/8/layout/vList3"/>
    <dgm:cxn modelId="{6BB3CF3C-FF6A-B849-89BD-ACB91E33D2AD}" type="presParOf" srcId="{AA09FE36-F3A0-554A-9286-E9ECBE09D1F5}" destId="{58ACF156-5901-AF40-B6FD-AA4D5EBC719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7D4D5C-691F-C84F-89E3-8011E7427B28}" type="doc">
      <dgm:prSet loTypeId="urn:microsoft.com/office/officeart/2005/8/layout/vList3" loCatId="list" qsTypeId="urn:microsoft.com/office/officeart/2005/8/quickstyle/simple4" qsCatId="simple" csTypeId="urn:microsoft.com/office/officeart/2005/8/colors/colorful4" csCatId="colorful" phldr="1"/>
      <dgm:spPr/>
    </dgm:pt>
    <dgm:pt modelId="{58017A6A-D22E-9F49-9D32-34E462DE620D}">
      <dgm:prSet phldrT="[Texto]" custT="1"/>
      <dgm:spPr/>
      <dgm:t>
        <a:bodyPr/>
        <a:lstStyle/>
        <a:p>
          <a:pPr algn="l"/>
          <a:r>
            <a:rPr lang="en-US" sz="2300" b="1" dirty="0" err="1" smtClean="0"/>
            <a:t>Almacenaje</a:t>
          </a:r>
          <a:endParaRPr lang="es-ES_tradnl" sz="2300" dirty="0"/>
        </a:p>
      </dgm:t>
    </dgm:pt>
    <dgm:pt modelId="{E5BD5FC5-7E3C-B84C-A6A1-9DE8E00CD6E1}" type="parTrans" cxnId="{6AD46277-95C1-154C-8AEE-2FD72E13C458}">
      <dgm:prSet/>
      <dgm:spPr/>
      <dgm:t>
        <a:bodyPr/>
        <a:lstStyle/>
        <a:p>
          <a:endParaRPr lang="es-ES_tradnl"/>
        </a:p>
      </dgm:t>
    </dgm:pt>
    <dgm:pt modelId="{7C6A844A-3237-5C45-AE83-A8367E1572AE}" type="sibTrans" cxnId="{6AD46277-95C1-154C-8AEE-2FD72E13C458}">
      <dgm:prSet/>
      <dgm:spPr/>
      <dgm:t>
        <a:bodyPr/>
        <a:lstStyle/>
        <a:p>
          <a:endParaRPr lang="es-ES_tradnl"/>
        </a:p>
      </dgm:t>
    </dgm:pt>
    <dgm:pt modelId="{82C07FD7-B095-C84D-8905-59D851550852}">
      <dgm:prSet phldrT="[Texto]" custT="1"/>
      <dgm:spPr/>
      <dgm:t>
        <a:bodyPr/>
        <a:lstStyle/>
        <a:p>
          <a:pPr algn="l"/>
          <a:r>
            <a:rPr lang="en-US" sz="2200" b="1" dirty="0" smtClean="0"/>
            <a:t>La </a:t>
          </a:r>
          <a:r>
            <a:rPr lang="en-US" sz="2200" b="1" dirty="0" err="1" smtClean="0"/>
            <a:t>exhibición</a:t>
          </a:r>
          <a:r>
            <a:rPr lang="en-US" sz="2200" b="1" dirty="0" smtClean="0"/>
            <a:t> de los </a:t>
          </a:r>
          <a:r>
            <a:rPr lang="en-US" sz="2200" b="1" dirty="0" err="1" smtClean="0"/>
            <a:t>productos</a:t>
          </a:r>
          <a:r>
            <a:rPr lang="en-US" sz="2200" b="1" dirty="0" smtClean="0"/>
            <a:t> en </a:t>
          </a:r>
          <a:r>
            <a:rPr lang="en-US" sz="2200" b="1" dirty="0" err="1" smtClean="0"/>
            <a:t>mostradores</a:t>
          </a:r>
          <a:endParaRPr lang="es-ES_tradnl" sz="2200" dirty="0"/>
        </a:p>
      </dgm:t>
    </dgm:pt>
    <dgm:pt modelId="{5A5D0F1B-0D2F-9047-B172-0FA315507F19}" type="parTrans" cxnId="{2ED2A296-8675-8447-8E05-D087BF8E2486}">
      <dgm:prSet/>
      <dgm:spPr/>
      <dgm:t>
        <a:bodyPr/>
        <a:lstStyle/>
        <a:p>
          <a:endParaRPr lang="es-ES_tradnl"/>
        </a:p>
      </dgm:t>
    </dgm:pt>
    <dgm:pt modelId="{DC509283-47D9-054C-91D0-376B6B7D309B}" type="sibTrans" cxnId="{2ED2A296-8675-8447-8E05-D087BF8E2486}">
      <dgm:prSet/>
      <dgm:spPr/>
      <dgm:t>
        <a:bodyPr/>
        <a:lstStyle/>
        <a:p>
          <a:endParaRPr lang="es-ES_tradnl"/>
        </a:p>
      </dgm:t>
    </dgm:pt>
    <dgm:pt modelId="{A26A6C8C-98F4-0643-B4DC-F392F245C632}">
      <dgm:prSet phldrT="[Texto]" custT="1"/>
      <dgm:spPr/>
      <dgm:t>
        <a:bodyPr/>
        <a:lstStyle/>
        <a:p>
          <a:pPr algn="l"/>
          <a:r>
            <a:rPr lang="en-US" sz="2300" b="1" dirty="0" err="1" smtClean="0"/>
            <a:t>Organizar</a:t>
          </a:r>
          <a:r>
            <a:rPr lang="en-US" sz="2300" b="1" dirty="0" smtClean="0"/>
            <a:t> </a:t>
          </a:r>
          <a:r>
            <a:rPr lang="en-US" sz="2300" b="1" dirty="0" err="1" smtClean="0"/>
            <a:t>y</a:t>
          </a:r>
          <a:r>
            <a:rPr lang="en-US" sz="2300" b="1" dirty="0" smtClean="0"/>
            <a:t> </a:t>
          </a:r>
          <a:r>
            <a:rPr lang="en-US" sz="2300" b="1" dirty="0" err="1" smtClean="0"/>
            <a:t>capacitar</a:t>
          </a:r>
          <a:r>
            <a:rPr lang="en-US" sz="2300" b="1" dirty="0" smtClean="0"/>
            <a:t> a la </a:t>
          </a:r>
          <a:r>
            <a:rPr lang="en-US" sz="2300" b="1" dirty="0" err="1" smtClean="0"/>
            <a:t>fuerza</a:t>
          </a:r>
          <a:r>
            <a:rPr lang="en-US" sz="2300" b="1" dirty="0" smtClean="0"/>
            <a:t> de </a:t>
          </a:r>
          <a:r>
            <a:rPr lang="en-US" sz="2300" b="1" dirty="0" err="1" smtClean="0"/>
            <a:t>ventas</a:t>
          </a:r>
          <a:endParaRPr lang="es-ES_tradnl" sz="2300" dirty="0"/>
        </a:p>
      </dgm:t>
    </dgm:pt>
    <dgm:pt modelId="{2EF55503-1FBA-D746-8FE1-1CB28851B414}" type="parTrans" cxnId="{32F96ED1-6D7E-1D4B-A4B2-7A6E11156C98}">
      <dgm:prSet/>
      <dgm:spPr/>
      <dgm:t>
        <a:bodyPr/>
        <a:lstStyle/>
        <a:p>
          <a:endParaRPr lang="es-ES_tradnl"/>
        </a:p>
      </dgm:t>
    </dgm:pt>
    <dgm:pt modelId="{70EE2A0A-DD7D-1242-A52A-DAEAF20CDD7E}" type="sibTrans" cxnId="{32F96ED1-6D7E-1D4B-A4B2-7A6E11156C98}">
      <dgm:prSet/>
      <dgm:spPr/>
      <dgm:t>
        <a:bodyPr/>
        <a:lstStyle/>
        <a:p>
          <a:endParaRPr lang="es-ES_tradnl"/>
        </a:p>
      </dgm:t>
    </dgm:pt>
    <dgm:pt modelId="{E0057730-1CD2-2C40-AFDB-4B89E9D0EFBF}">
      <dgm:prSet/>
      <dgm:spPr/>
      <dgm:t>
        <a:bodyPr/>
        <a:lstStyle/>
        <a:p>
          <a:pPr algn="l"/>
          <a:r>
            <a:rPr lang="es-ES_tradnl" dirty="0" smtClean="0"/>
            <a:t>Prueba de ventas, log</a:t>
          </a:r>
          <a:r>
            <a:rPr lang="es-ES_tradnl" dirty="0" smtClean="0"/>
            <a:t>ística, compras y entrega</a:t>
          </a:r>
          <a:endParaRPr lang="es-ES_tradnl" dirty="0"/>
        </a:p>
      </dgm:t>
    </dgm:pt>
    <dgm:pt modelId="{EA6DA15E-81BA-4C41-8725-C70EEEE5262D}" type="parTrans" cxnId="{397652AF-DB62-6143-8E1D-75FB705A174D}">
      <dgm:prSet/>
      <dgm:spPr/>
      <dgm:t>
        <a:bodyPr/>
        <a:lstStyle/>
        <a:p>
          <a:endParaRPr lang="es-ES_tradnl"/>
        </a:p>
      </dgm:t>
    </dgm:pt>
    <dgm:pt modelId="{3C3A1CA2-C478-BB41-92D8-23691BBF35CD}" type="sibTrans" cxnId="{397652AF-DB62-6143-8E1D-75FB705A174D}">
      <dgm:prSet/>
      <dgm:spPr/>
      <dgm:t>
        <a:bodyPr/>
        <a:lstStyle/>
        <a:p>
          <a:endParaRPr lang="es-ES_tradnl"/>
        </a:p>
      </dgm:t>
    </dgm:pt>
    <dgm:pt modelId="{680E8C60-FED5-2043-92BC-3E4F6D902F51}">
      <dgm:prSet/>
      <dgm:spPr/>
      <dgm:t>
        <a:bodyPr/>
        <a:lstStyle/>
        <a:p>
          <a:pPr algn="l"/>
          <a:r>
            <a:rPr lang="en-US" b="1" dirty="0" err="1" smtClean="0"/>
            <a:t>Colocar</a:t>
          </a:r>
          <a:r>
            <a:rPr lang="en-US" b="1" dirty="0" smtClean="0"/>
            <a:t> el </a:t>
          </a:r>
          <a:r>
            <a:rPr lang="en-US" b="1" dirty="0" err="1" smtClean="0"/>
            <a:t>producto</a:t>
          </a:r>
          <a:r>
            <a:rPr lang="en-US" b="1" dirty="0" smtClean="0"/>
            <a:t> en </a:t>
          </a:r>
          <a:r>
            <a:rPr lang="en-US" b="1" dirty="0" err="1" smtClean="0"/>
            <a:t>las</a:t>
          </a:r>
          <a:r>
            <a:rPr lang="en-US" b="1" dirty="0" smtClean="0"/>
            <a:t> </a:t>
          </a:r>
          <a:r>
            <a:rPr lang="en-US" b="1" dirty="0" err="1" smtClean="0"/>
            <a:t>manos</a:t>
          </a:r>
          <a:r>
            <a:rPr lang="en-US" b="1" dirty="0" smtClean="0"/>
            <a:t> de los </a:t>
          </a:r>
          <a:r>
            <a:rPr lang="en-US" b="1" dirty="0" err="1" smtClean="0"/>
            <a:t>clientes</a:t>
          </a:r>
          <a:endParaRPr lang="es-ES_tradnl" dirty="0"/>
        </a:p>
      </dgm:t>
    </dgm:pt>
    <dgm:pt modelId="{BA4E4DFA-7F96-B04B-91D8-081A2BCCFC0D}" type="parTrans" cxnId="{3239B61A-3579-ED4D-B5CB-0E1030029FBC}">
      <dgm:prSet/>
      <dgm:spPr/>
      <dgm:t>
        <a:bodyPr/>
        <a:lstStyle/>
        <a:p>
          <a:endParaRPr lang="es-ES_tradnl"/>
        </a:p>
      </dgm:t>
    </dgm:pt>
    <dgm:pt modelId="{C4CCB8C2-A750-904B-9050-FE8A8ED0C852}" type="sibTrans" cxnId="{3239B61A-3579-ED4D-B5CB-0E1030029FBC}">
      <dgm:prSet/>
      <dgm:spPr/>
      <dgm:t>
        <a:bodyPr/>
        <a:lstStyle/>
        <a:p>
          <a:endParaRPr lang="es-ES_tradnl"/>
        </a:p>
      </dgm:t>
    </dgm:pt>
    <dgm:pt modelId="{BA0AED24-A1FF-1443-A21B-C4E19202918C}" type="pres">
      <dgm:prSet presAssocID="{9A7D4D5C-691F-C84F-89E3-8011E7427B28}" presName="linearFlow" presStyleCnt="0">
        <dgm:presLayoutVars>
          <dgm:dir/>
          <dgm:resizeHandles val="exact"/>
        </dgm:presLayoutVars>
      </dgm:prSet>
      <dgm:spPr/>
    </dgm:pt>
    <dgm:pt modelId="{84E94D6A-3C36-2649-9BF3-13C75166632A}" type="pres">
      <dgm:prSet presAssocID="{58017A6A-D22E-9F49-9D32-34E462DE620D}" presName="composite" presStyleCnt="0"/>
      <dgm:spPr/>
    </dgm:pt>
    <dgm:pt modelId="{CBCFEBE4-019E-4E48-B4C1-F9D87B3EFA7C}" type="pres">
      <dgm:prSet presAssocID="{58017A6A-D22E-9F49-9D32-34E462DE620D}" presName="imgShp" presStyleLbl="fgImgPlace1" presStyleIdx="0" presStyleCnt="5"/>
      <dgm:spPr/>
    </dgm:pt>
    <dgm:pt modelId="{603FADFC-0A91-A04F-BD02-0B1DF68A7956}" type="pres">
      <dgm:prSet presAssocID="{58017A6A-D22E-9F49-9D32-34E462DE620D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6F96242-2B7A-B646-8517-C6137E73A730}" type="pres">
      <dgm:prSet presAssocID="{7C6A844A-3237-5C45-AE83-A8367E1572AE}" presName="spacing" presStyleCnt="0"/>
      <dgm:spPr/>
    </dgm:pt>
    <dgm:pt modelId="{6897F810-BB71-1B43-9660-027B54C207D1}" type="pres">
      <dgm:prSet presAssocID="{82C07FD7-B095-C84D-8905-59D851550852}" presName="composite" presStyleCnt="0"/>
      <dgm:spPr/>
    </dgm:pt>
    <dgm:pt modelId="{F859EC0B-F34F-324A-AFF1-604C76DE1FD6}" type="pres">
      <dgm:prSet presAssocID="{82C07FD7-B095-C84D-8905-59D851550852}" presName="imgShp" presStyleLbl="fgImgPlace1" presStyleIdx="1" presStyleCnt="5"/>
      <dgm:spPr/>
    </dgm:pt>
    <dgm:pt modelId="{5D49BB45-81C9-344D-93F5-409EF72149FA}" type="pres">
      <dgm:prSet presAssocID="{82C07FD7-B095-C84D-8905-59D85155085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CE5A060-6D8E-964A-B309-0B50940DD84F}" type="pres">
      <dgm:prSet presAssocID="{DC509283-47D9-054C-91D0-376B6B7D309B}" presName="spacing" presStyleCnt="0"/>
      <dgm:spPr/>
    </dgm:pt>
    <dgm:pt modelId="{B16A3784-1DFD-114C-9E71-3237E8EC368A}" type="pres">
      <dgm:prSet presAssocID="{A26A6C8C-98F4-0643-B4DC-F392F245C632}" presName="composite" presStyleCnt="0"/>
      <dgm:spPr/>
    </dgm:pt>
    <dgm:pt modelId="{4B6884F6-8BB8-D74D-91FE-C853ACB5B445}" type="pres">
      <dgm:prSet presAssocID="{A26A6C8C-98F4-0643-B4DC-F392F245C632}" presName="imgShp" presStyleLbl="fgImgPlace1" presStyleIdx="2" presStyleCnt="5"/>
      <dgm:spPr/>
    </dgm:pt>
    <dgm:pt modelId="{1B2E2AAC-4321-DF4A-8BFD-713082148F58}" type="pres">
      <dgm:prSet presAssocID="{A26A6C8C-98F4-0643-B4DC-F392F245C632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D9B4F76-3B91-A24B-84A2-D1F25F1C77C2}" type="pres">
      <dgm:prSet presAssocID="{70EE2A0A-DD7D-1242-A52A-DAEAF20CDD7E}" presName="spacing" presStyleCnt="0"/>
      <dgm:spPr/>
    </dgm:pt>
    <dgm:pt modelId="{046AE4E8-87E4-9E41-ADCC-0DBF65BA247D}" type="pres">
      <dgm:prSet presAssocID="{E0057730-1CD2-2C40-AFDB-4B89E9D0EFBF}" presName="composite" presStyleCnt="0"/>
      <dgm:spPr/>
    </dgm:pt>
    <dgm:pt modelId="{EAF345D8-A374-A24B-A017-7B4919CA92B7}" type="pres">
      <dgm:prSet presAssocID="{E0057730-1CD2-2C40-AFDB-4B89E9D0EFBF}" presName="imgShp" presStyleLbl="fgImgPlace1" presStyleIdx="3" presStyleCnt="5"/>
      <dgm:spPr/>
    </dgm:pt>
    <dgm:pt modelId="{EB57571A-1F0E-8144-9A94-A320DAC5375D}" type="pres">
      <dgm:prSet presAssocID="{E0057730-1CD2-2C40-AFDB-4B89E9D0EFB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70F1F98-BFE7-2F42-A9E6-C0501A0F918B}" type="pres">
      <dgm:prSet presAssocID="{3C3A1CA2-C478-BB41-92D8-23691BBF35CD}" presName="spacing" presStyleCnt="0"/>
      <dgm:spPr/>
    </dgm:pt>
    <dgm:pt modelId="{A69BB6CF-B31D-5743-A225-C94CD56CDE15}" type="pres">
      <dgm:prSet presAssocID="{680E8C60-FED5-2043-92BC-3E4F6D902F51}" presName="composite" presStyleCnt="0"/>
      <dgm:spPr/>
    </dgm:pt>
    <dgm:pt modelId="{7DEFA465-952D-A84A-803C-26D6BF6E2D45}" type="pres">
      <dgm:prSet presAssocID="{680E8C60-FED5-2043-92BC-3E4F6D902F51}" presName="imgShp" presStyleLbl="fgImgPlace1" presStyleIdx="4" presStyleCnt="5"/>
      <dgm:spPr/>
    </dgm:pt>
    <dgm:pt modelId="{9B214D76-BF8B-F84A-9088-8B205C1E26C6}" type="pres">
      <dgm:prSet presAssocID="{680E8C60-FED5-2043-92BC-3E4F6D902F51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98056594-4F52-A54F-9C00-1C650F2C8A5C}" type="presOf" srcId="{9A7D4D5C-691F-C84F-89E3-8011E7427B28}" destId="{BA0AED24-A1FF-1443-A21B-C4E19202918C}" srcOrd="0" destOrd="0" presId="urn:microsoft.com/office/officeart/2005/8/layout/vList3"/>
    <dgm:cxn modelId="{67D063FC-D057-0F45-B85D-94437B955E52}" type="presOf" srcId="{680E8C60-FED5-2043-92BC-3E4F6D902F51}" destId="{9B214D76-BF8B-F84A-9088-8B205C1E26C6}" srcOrd="0" destOrd="0" presId="urn:microsoft.com/office/officeart/2005/8/layout/vList3"/>
    <dgm:cxn modelId="{5166EEA7-6EC1-FE42-A5F2-A00F44B436DC}" type="presOf" srcId="{58017A6A-D22E-9F49-9D32-34E462DE620D}" destId="{603FADFC-0A91-A04F-BD02-0B1DF68A7956}" srcOrd="0" destOrd="0" presId="urn:microsoft.com/office/officeart/2005/8/layout/vList3"/>
    <dgm:cxn modelId="{6AD46277-95C1-154C-8AEE-2FD72E13C458}" srcId="{9A7D4D5C-691F-C84F-89E3-8011E7427B28}" destId="{58017A6A-D22E-9F49-9D32-34E462DE620D}" srcOrd="0" destOrd="0" parTransId="{E5BD5FC5-7E3C-B84C-A6A1-9DE8E00CD6E1}" sibTransId="{7C6A844A-3237-5C45-AE83-A8367E1572AE}"/>
    <dgm:cxn modelId="{2DFF090D-8931-D440-ABE9-D9332E978A90}" type="presOf" srcId="{E0057730-1CD2-2C40-AFDB-4B89E9D0EFBF}" destId="{EB57571A-1F0E-8144-9A94-A320DAC5375D}" srcOrd="0" destOrd="0" presId="urn:microsoft.com/office/officeart/2005/8/layout/vList3"/>
    <dgm:cxn modelId="{397652AF-DB62-6143-8E1D-75FB705A174D}" srcId="{9A7D4D5C-691F-C84F-89E3-8011E7427B28}" destId="{E0057730-1CD2-2C40-AFDB-4B89E9D0EFBF}" srcOrd="3" destOrd="0" parTransId="{EA6DA15E-81BA-4C41-8725-C70EEEE5262D}" sibTransId="{3C3A1CA2-C478-BB41-92D8-23691BBF35CD}"/>
    <dgm:cxn modelId="{32F96ED1-6D7E-1D4B-A4B2-7A6E11156C98}" srcId="{9A7D4D5C-691F-C84F-89E3-8011E7427B28}" destId="{A26A6C8C-98F4-0643-B4DC-F392F245C632}" srcOrd="2" destOrd="0" parTransId="{2EF55503-1FBA-D746-8FE1-1CB28851B414}" sibTransId="{70EE2A0A-DD7D-1242-A52A-DAEAF20CDD7E}"/>
    <dgm:cxn modelId="{56FDD45C-944D-6E4F-9842-B43A4426767A}" type="presOf" srcId="{82C07FD7-B095-C84D-8905-59D851550852}" destId="{5D49BB45-81C9-344D-93F5-409EF72149FA}" srcOrd="0" destOrd="0" presId="urn:microsoft.com/office/officeart/2005/8/layout/vList3"/>
    <dgm:cxn modelId="{2ED2A296-8675-8447-8E05-D087BF8E2486}" srcId="{9A7D4D5C-691F-C84F-89E3-8011E7427B28}" destId="{82C07FD7-B095-C84D-8905-59D851550852}" srcOrd="1" destOrd="0" parTransId="{5A5D0F1B-0D2F-9047-B172-0FA315507F19}" sibTransId="{DC509283-47D9-054C-91D0-376B6B7D309B}"/>
    <dgm:cxn modelId="{3239B61A-3579-ED4D-B5CB-0E1030029FBC}" srcId="{9A7D4D5C-691F-C84F-89E3-8011E7427B28}" destId="{680E8C60-FED5-2043-92BC-3E4F6D902F51}" srcOrd="4" destOrd="0" parTransId="{BA4E4DFA-7F96-B04B-91D8-081A2BCCFC0D}" sibTransId="{C4CCB8C2-A750-904B-9050-FE8A8ED0C852}"/>
    <dgm:cxn modelId="{B235E564-EDE2-544E-8A16-9AE370EB8F3A}" type="presOf" srcId="{A26A6C8C-98F4-0643-B4DC-F392F245C632}" destId="{1B2E2AAC-4321-DF4A-8BFD-713082148F58}" srcOrd="0" destOrd="0" presId="urn:microsoft.com/office/officeart/2005/8/layout/vList3"/>
    <dgm:cxn modelId="{0E5AAAB3-E293-6346-A817-EAE94791F7E4}" type="presParOf" srcId="{BA0AED24-A1FF-1443-A21B-C4E19202918C}" destId="{84E94D6A-3C36-2649-9BF3-13C75166632A}" srcOrd="0" destOrd="0" presId="urn:microsoft.com/office/officeart/2005/8/layout/vList3"/>
    <dgm:cxn modelId="{1FB5D1BD-E52D-F04F-BFBF-A7177DADA42F}" type="presParOf" srcId="{84E94D6A-3C36-2649-9BF3-13C75166632A}" destId="{CBCFEBE4-019E-4E48-B4C1-F9D87B3EFA7C}" srcOrd="0" destOrd="0" presId="urn:microsoft.com/office/officeart/2005/8/layout/vList3"/>
    <dgm:cxn modelId="{434D38CC-AAA4-8247-9FCA-73C4AAA5A008}" type="presParOf" srcId="{84E94D6A-3C36-2649-9BF3-13C75166632A}" destId="{603FADFC-0A91-A04F-BD02-0B1DF68A7956}" srcOrd="1" destOrd="0" presId="urn:microsoft.com/office/officeart/2005/8/layout/vList3"/>
    <dgm:cxn modelId="{0B2C62CD-C5DC-0744-95DC-2A7FE741DD9C}" type="presParOf" srcId="{BA0AED24-A1FF-1443-A21B-C4E19202918C}" destId="{96F96242-2B7A-B646-8517-C6137E73A730}" srcOrd="1" destOrd="0" presId="urn:microsoft.com/office/officeart/2005/8/layout/vList3"/>
    <dgm:cxn modelId="{C07A7C0F-B372-2640-8B77-99B5FE16150A}" type="presParOf" srcId="{BA0AED24-A1FF-1443-A21B-C4E19202918C}" destId="{6897F810-BB71-1B43-9660-027B54C207D1}" srcOrd="2" destOrd="0" presId="urn:microsoft.com/office/officeart/2005/8/layout/vList3"/>
    <dgm:cxn modelId="{D2EB83AC-2B1F-E84E-B3A2-C0BD7379A326}" type="presParOf" srcId="{6897F810-BB71-1B43-9660-027B54C207D1}" destId="{F859EC0B-F34F-324A-AFF1-604C76DE1FD6}" srcOrd="0" destOrd="0" presId="urn:microsoft.com/office/officeart/2005/8/layout/vList3"/>
    <dgm:cxn modelId="{AA3EAAA1-FA59-3849-8F4A-134E90F0E1C0}" type="presParOf" srcId="{6897F810-BB71-1B43-9660-027B54C207D1}" destId="{5D49BB45-81C9-344D-93F5-409EF72149FA}" srcOrd="1" destOrd="0" presId="urn:microsoft.com/office/officeart/2005/8/layout/vList3"/>
    <dgm:cxn modelId="{16AF21C3-9A9C-244F-9E68-1D937852BD00}" type="presParOf" srcId="{BA0AED24-A1FF-1443-A21B-C4E19202918C}" destId="{DCE5A060-6D8E-964A-B309-0B50940DD84F}" srcOrd="3" destOrd="0" presId="urn:microsoft.com/office/officeart/2005/8/layout/vList3"/>
    <dgm:cxn modelId="{6AB588D5-69D7-E34C-BDE1-22D5235F6556}" type="presParOf" srcId="{BA0AED24-A1FF-1443-A21B-C4E19202918C}" destId="{B16A3784-1DFD-114C-9E71-3237E8EC368A}" srcOrd="4" destOrd="0" presId="urn:microsoft.com/office/officeart/2005/8/layout/vList3"/>
    <dgm:cxn modelId="{B7581BA0-42F3-FF49-90A4-C844138D23A1}" type="presParOf" srcId="{B16A3784-1DFD-114C-9E71-3237E8EC368A}" destId="{4B6884F6-8BB8-D74D-91FE-C853ACB5B445}" srcOrd="0" destOrd="0" presId="urn:microsoft.com/office/officeart/2005/8/layout/vList3"/>
    <dgm:cxn modelId="{EB4C3FBC-E31C-7446-936F-D1839500E123}" type="presParOf" srcId="{B16A3784-1DFD-114C-9E71-3237E8EC368A}" destId="{1B2E2AAC-4321-DF4A-8BFD-713082148F58}" srcOrd="1" destOrd="0" presId="urn:microsoft.com/office/officeart/2005/8/layout/vList3"/>
    <dgm:cxn modelId="{453B6136-D01C-1240-8CF4-FCEF622C3E98}" type="presParOf" srcId="{BA0AED24-A1FF-1443-A21B-C4E19202918C}" destId="{9D9B4F76-3B91-A24B-84A2-D1F25F1C77C2}" srcOrd="5" destOrd="0" presId="urn:microsoft.com/office/officeart/2005/8/layout/vList3"/>
    <dgm:cxn modelId="{1E5B8453-C6EE-B846-8A49-06980C9D1490}" type="presParOf" srcId="{BA0AED24-A1FF-1443-A21B-C4E19202918C}" destId="{046AE4E8-87E4-9E41-ADCC-0DBF65BA247D}" srcOrd="6" destOrd="0" presId="urn:microsoft.com/office/officeart/2005/8/layout/vList3"/>
    <dgm:cxn modelId="{78356C39-2401-CE46-8F27-D818A7184C89}" type="presParOf" srcId="{046AE4E8-87E4-9E41-ADCC-0DBF65BA247D}" destId="{EAF345D8-A374-A24B-A017-7B4919CA92B7}" srcOrd="0" destOrd="0" presId="urn:microsoft.com/office/officeart/2005/8/layout/vList3"/>
    <dgm:cxn modelId="{4B220DFF-EB27-BF4E-B1C2-8639569F8193}" type="presParOf" srcId="{046AE4E8-87E4-9E41-ADCC-0DBF65BA247D}" destId="{EB57571A-1F0E-8144-9A94-A320DAC5375D}" srcOrd="1" destOrd="0" presId="urn:microsoft.com/office/officeart/2005/8/layout/vList3"/>
    <dgm:cxn modelId="{14AA63C5-49D3-6142-9719-C19CC973244B}" type="presParOf" srcId="{BA0AED24-A1FF-1443-A21B-C4E19202918C}" destId="{F70F1F98-BFE7-2F42-A9E6-C0501A0F918B}" srcOrd="7" destOrd="0" presId="urn:microsoft.com/office/officeart/2005/8/layout/vList3"/>
    <dgm:cxn modelId="{D6064C38-9B4A-4346-A8E8-14AA77B3E921}" type="presParOf" srcId="{BA0AED24-A1FF-1443-A21B-C4E19202918C}" destId="{A69BB6CF-B31D-5743-A225-C94CD56CDE15}" srcOrd="8" destOrd="0" presId="urn:microsoft.com/office/officeart/2005/8/layout/vList3"/>
    <dgm:cxn modelId="{56D11ED3-322D-4247-B1F9-BBBA0C80866E}" type="presParOf" srcId="{A69BB6CF-B31D-5743-A225-C94CD56CDE15}" destId="{7DEFA465-952D-A84A-803C-26D6BF6E2D45}" srcOrd="0" destOrd="0" presId="urn:microsoft.com/office/officeart/2005/8/layout/vList3"/>
    <dgm:cxn modelId="{3D1C783B-6847-3742-BF63-FF5F5F005886}" type="presParOf" srcId="{A69BB6CF-B31D-5743-A225-C94CD56CDE15}" destId="{9B214D76-BF8B-F84A-9088-8B205C1E26C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5B1E9C-A950-D44D-81F6-FC2144CA2561}">
      <dsp:nvSpPr>
        <dsp:cNvPr id="0" name=""/>
        <dsp:cNvSpPr/>
      </dsp:nvSpPr>
      <dsp:spPr>
        <a:xfrm rot="10800000">
          <a:off x="1781644" y="1342"/>
          <a:ext cx="5791048" cy="1291985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730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Dar </a:t>
          </a:r>
          <a:r>
            <a:rPr lang="en-US" sz="2300" b="1" kern="1200" dirty="0" err="1" smtClean="0"/>
            <a:t>carácter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comercial</a:t>
          </a:r>
          <a:r>
            <a:rPr lang="en-US" sz="2300" b="1" kern="1200" dirty="0" smtClean="0"/>
            <a:t> a </a:t>
          </a:r>
          <a:r>
            <a:rPr lang="en-US" sz="2300" b="1" kern="1200" dirty="0" err="1" smtClean="0"/>
            <a:t>las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actividades</a:t>
          </a:r>
          <a:r>
            <a:rPr lang="en-US" sz="2300" b="1" kern="1200" dirty="0" smtClean="0"/>
            <a:t> de </a:t>
          </a:r>
          <a:r>
            <a:rPr lang="en-US" sz="2300" b="1" kern="1200" dirty="0" err="1" smtClean="0"/>
            <a:t>mercadeo</a:t>
          </a:r>
          <a:r>
            <a:rPr lang="en-US" sz="2300" b="1" kern="1200" dirty="0" smtClean="0"/>
            <a:t> </a:t>
          </a:r>
          <a:endParaRPr lang="es-ES_tradnl" sz="2300" kern="1200" dirty="0"/>
        </a:p>
      </dsp:txBody>
      <dsp:txXfrm rot="10800000">
        <a:off x="1781644" y="1342"/>
        <a:ext cx="5791048" cy="1291985"/>
      </dsp:txXfrm>
    </dsp:sp>
    <dsp:sp modelId="{6F27398F-629E-644E-A4CE-2450E849B91E}">
      <dsp:nvSpPr>
        <dsp:cNvPr id="0" name=""/>
        <dsp:cNvSpPr/>
      </dsp:nvSpPr>
      <dsp:spPr>
        <a:xfrm>
          <a:off x="1135651" y="1342"/>
          <a:ext cx="1291985" cy="129198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A28C3-6A1C-4B43-B7F3-AF94B9FB31F1}">
      <dsp:nvSpPr>
        <dsp:cNvPr id="0" name=""/>
        <dsp:cNvSpPr/>
      </dsp:nvSpPr>
      <dsp:spPr>
        <a:xfrm rot="10800000">
          <a:off x="1781644" y="1678995"/>
          <a:ext cx="5791048" cy="1291985"/>
        </a:xfrm>
        <a:prstGeom prst="homePlate">
          <a:avLst/>
        </a:prstGeom>
        <a:gradFill rotWithShape="0">
          <a:gsLst>
            <a:gs pos="0">
              <a:schemeClr val="accent4">
                <a:hueOff val="609019"/>
                <a:satOff val="-10536"/>
                <a:lumOff val="-2255"/>
                <a:alphaOff val="0"/>
                <a:shade val="15000"/>
                <a:satMod val="180000"/>
              </a:schemeClr>
            </a:gs>
            <a:gs pos="50000">
              <a:schemeClr val="accent4">
                <a:hueOff val="609019"/>
                <a:satOff val="-10536"/>
                <a:lumOff val="-2255"/>
                <a:alphaOff val="0"/>
                <a:shade val="45000"/>
                <a:satMod val="170000"/>
              </a:schemeClr>
            </a:gs>
            <a:gs pos="70000">
              <a:schemeClr val="accent4">
                <a:hueOff val="609019"/>
                <a:satOff val="-10536"/>
                <a:lumOff val="-225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609019"/>
                <a:satOff val="-10536"/>
                <a:lumOff val="-225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730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Desarrollar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estrategias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y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técnicas</a:t>
          </a:r>
          <a:r>
            <a:rPr lang="en-US" sz="2000" b="1" kern="1200" dirty="0" smtClean="0"/>
            <a:t> de </a:t>
          </a:r>
          <a:r>
            <a:rPr lang="en-US" sz="2000" b="1" kern="1200" dirty="0" err="1" smtClean="0"/>
            <a:t>venta</a:t>
          </a:r>
          <a:r>
            <a:rPr lang="en-US" sz="2000" b="1" kern="1200" dirty="0" smtClean="0"/>
            <a:t> de los </a:t>
          </a:r>
          <a:r>
            <a:rPr lang="en-US" sz="2000" b="1" kern="1200" dirty="0" err="1" smtClean="0"/>
            <a:t>productos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y</a:t>
          </a:r>
          <a:r>
            <a:rPr lang="en-US" sz="2000" b="1" kern="1200" dirty="0" smtClean="0"/>
            <a:t>  </a:t>
          </a:r>
          <a:r>
            <a:rPr lang="en-US" sz="2000" b="1" kern="1200" dirty="0" err="1" smtClean="0"/>
            <a:t>servicios</a:t>
          </a:r>
          <a:endParaRPr lang="es-ES_tradnl" sz="2000" kern="1200" dirty="0"/>
        </a:p>
      </dsp:txBody>
      <dsp:txXfrm rot="10800000">
        <a:off x="1781644" y="1678995"/>
        <a:ext cx="5791048" cy="1291985"/>
      </dsp:txXfrm>
    </dsp:sp>
    <dsp:sp modelId="{7D2B6A26-5053-5245-85D2-B6B1814A162F}">
      <dsp:nvSpPr>
        <dsp:cNvPr id="0" name=""/>
        <dsp:cNvSpPr/>
      </dsp:nvSpPr>
      <dsp:spPr>
        <a:xfrm>
          <a:off x="1135651" y="1678995"/>
          <a:ext cx="1291985" cy="1291985"/>
        </a:xfrm>
        <a:prstGeom prst="ellipse">
          <a:avLst/>
        </a:prstGeom>
        <a:solidFill>
          <a:schemeClr val="accent4">
            <a:tint val="50000"/>
            <a:hueOff val="427500"/>
            <a:satOff val="-6406"/>
            <a:lumOff val="-89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ACF156-5901-AF40-B6FD-AA4D5EBC719C}">
      <dsp:nvSpPr>
        <dsp:cNvPr id="0" name=""/>
        <dsp:cNvSpPr/>
      </dsp:nvSpPr>
      <dsp:spPr>
        <a:xfrm rot="10800000">
          <a:off x="1781644" y="3356648"/>
          <a:ext cx="5791048" cy="1291985"/>
        </a:xfrm>
        <a:prstGeom prst="homePlate">
          <a:avLst/>
        </a:prstGeom>
        <a:gradFill rotWithShape="0">
          <a:gsLst>
            <a:gs pos="0">
              <a:schemeClr val="accent4">
                <a:hueOff val="1218038"/>
                <a:satOff val="-21072"/>
                <a:lumOff val="-4510"/>
                <a:alphaOff val="0"/>
                <a:shade val="15000"/>
                <a:satMod val="180000"/>
              </a:schemeClr>
            </a:gs>
            <a:gs pos="50000">
              <a:schemeClr val="accent4">
                <a:hueOff val="1218038"/>
                <a:satOff val="-21072"/>
                <a:lumOff val="-4510"/>
                <a:alphaOff val="0"/>
                <a:shade val="45000"/>
                <a:satMod val="170000"/>
              </a:schemeClr>
            </a:gs>
            <a:gs pos="70000">
              <a:schemeClr val="accent4">
                <a:hueOff val="1218038"/>
                <a:satOff val="-21072"/>
                <a:lumOff val="-451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1218038"/>
                <a:satOff val="-21072"/>
                <a:lumOff val="-451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730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La </a:t>
          </a:r>
          <a:r>
            <a:rPr lang="en-US" sz="2000" b="1" kern="1200" dirty="0" err="1" smtClean="0"/>
            <a:t>importación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y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exportación</a:t>
          </a:r>
          <a:r>
            <a:rPr lang="en-US" sz="2000" b="1" kern="1200" dirty="0" smtClean="0"/>
            <a:t> de </a:t>
          </a:r>
          <a:r>
            <a:rPr lang="en-US" sz="2000" b="1" kern="1200" dirty="0" err="1" smtClean="0"/>
            <a:t>productos</a:t>
          </a:r>
          <a:r>
            <a:rPr lang="en-US" sz="2000" b="1" kern="1200" dirty="0" smtClean="0"/>
            <a:t>, </a:t>
          </a:r>
          <a:r>
            <a:rPr lang="en-US" sz="2000" b="1" kern="1200" dirty="0" err="1" smtClean="0"/>
            <a:t>compra-venta</a:t>
          </a:r>
          <a:r>
            <a:rPr lang="en-US" sz="2000" b="1" kern="1200" dirty="0" smtClean="0"/>
            <a:t> de </a:t>
          </a:r>
          <a:r>
            <a:rPr lang="en-US" sz="2000" b="1" kern="1200" dirty="0" err="1" smtClean="0"/>
            <a:t>materia</a:t>
          </a:r>
          <a:r>
            <a:rPr lang="en-US" sz="2000" b="1" kern="1200" dirty="0" smtClean="0"/>
            <a:t> prima </a:t>
          </a:r>
          <a:r>
            <a:rPr lang="en-US" sz="2000" b="1" kern="1200" dirty="0" err="1" smtClean="0"/>
            <a:t>y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mercancías</a:t>
          </a:r>
          <a:r>
            <a:rPr lang="en-US" sz="2000" b="1" kern="1200" dirty="0" smtClean="0"/>
            <a:t> al </a:t>
          </a:r>
          <a:r>
            <a:rPr lang="en-US" sz="2000" b="1" kern="1200" dirty="0" err="1" smtClean="0"/>
            <a:t>por</a:t>
          </a:r>
          <a:r>
            <a:rPr lang="en-US" sz="2000" b="1" kern="1200" dirty="0" smtClean="0"/>
            <a:t> mayor</a:t>
          </a:r>
          <a:endParaRPr lang="es-ES_tradnl" sz="2000" kern="1200" dirty="0"/>
        </a:p>
      </dsp:txBody>
      <dsp:txXfrm rot="10800000">
        <a:off x="1781644" y="3356648"/>
        <a:ext cx="5791048" cy="1291985"/>
      </dsp:txXfrm>
    </dsp:sp>
    <dsp:sp modelId="{9C855FC6-709E-5749-8E56-5A6D5DCDF427}">
      <dsp:nvSpPr>
        <dsp:cNvPr id="0" name=""/>
        <dsp:cNvSpPr/>
      </dsp:nvSpPr>
      <dsp:spPr>
        <a:xfrm>
          <a:off x="1135651" y="3356648"/>
          <a:ext cx="1291985" cy="1291985"/>
        </a:xfrm>
        <a:prstGeom prst="ellipse">
          <a:avLst/>
        </a:prstGeom>
        <a:solidFill>
          <a:schemeClr val="accent4">
            <a:tint val="50000"/>
            <a:hueOff val="855000"/>
            <a:satOff val="-12812"/>
            <a:lumOff val="-179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3FADFC-0A91-A04F-BD02-0B1DF68A7956}">
      <dsp:nvSpPr>
        <dsp:cNvPr id="0" name=""/>
        <dsp:cNvSpPr/>
      </dsp:nvSpPr>
      <dsp:spPr>
        <a:xfrm rot="10800000">
          <a:off x="1367841" y="1063"/>
          <a:ext cx="4561826" cy="875238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956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Almacenaje</a:t>
          </a:r>
          <a:endParaRPr lang="es-ES_tradnl" sz="2300" kern="1200" dirty="0"/>
        </a:p>
      </dsp:txBody>
      <dsp:txXfrm rot="10800000">
        <a:off x="1367841" y="1063"/>
        <a:ext cx="4561826" cy="875238"/>
      </dsp:txXfrm>
    </dsp:sp>
    <dsp:sp modelId="{CBCFEBE4-019E-4E48-B4C1-F9D87B3EFA7C}">
      <dsp:nvSpPr>
        <dsp:cNvPr id="0" name=""/>
        <dsp:cNvSpPr/>
      </dsp:nvSpPr>
      <dsp:spPr>
        <a:xfrm>
          <a:off x="930221" y="1063"/>
          <a:ext cx="875238" cy="875238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49BB45-81C9-344D-93F5-409EF72149FA}">
      <dsp:nvSpPr>
        <dsp:cNvPr id="0" name=""/>
        <dsp:cNvSpPr/>
      </dsp:nvSpPr>
      <dsp:spPr>
        <a:xfrm rot="10800000">
          <a:off x="1367841" y="1137567"/>
          <a:ext cx="4561826" cy="875238"/>
        </a:xfrm>
        <a:prstGeom prst="homePlate">
          <a:avLst/>
        </a:prstGeom>
        <a:gradFill rotWithShape="0">
          <a:gsLst>
            <a:gs pos="0">
              <a:schemeClr val="accent4">
                <a:hueOff val="304509"/>
                <a:satOff val="-5268"/>
                <a:lumOff val="-1128"/>
                <a:alphaOff val="0"/>
                <a:shade val="15000"/>
                <a:satMod val="180000"/>
              </a:schemeClr>
            </a:gs>
            <a:gs pos="50000">
              <a:schemeClr val="accent4">
                <a:hueOff val="304509"/>
                <a:satOff val="-5268"/>
                <a:lumOff val="-1128"/>
                <a:alphaOff val="0"/>
                <a:shade val="45000"/>
                <a:satMod val="170000"/>
              </a:schemeClr>
            </a:gs>
            <a:gs pos="70000">
              <a:schemeClr val="accent4">
                <a:hueOff val="304509"/>
                <a:satOff val="-5268"/>
                <a:lumOff val="-112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304509"/>
                <a:satOff val="-5268"/>
                <a:lumOff val="-112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956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La </a:t>
          </a:r>
          <a:r>
            <a:rPr lang="en-US" sz="2200" b="1" kern="1200" dirty="0" err="1" smtClean="0"/>
            <a:t>exhibición</a:t>
          </a:r>
          <a:r>
            <a:rPr lang="en-US" sz="2200" b="1" kern="1200" dirty="0" smtClean="0"/>
            <a:t> de los </a:t>
          </a:r>
          <a:r>
            <a:rPr lang="en-US" sz="2200" b="1" kern="1200" dirty="0" err="1" smtClean="0"/>
            <a:t>productos</a:t>
          </a:r>
          <a:r>
            <a:rPr lang="en-US" sz="2200" b="1" kern="1200" dirty="0" smtClean="0"/>
            <a:t> en </a:t>
          </a:r>
          <a:r>
            <a:rPr lang="en-US" sz="2200" b="1" kern="1200" dirty="0" err="1" smtClean="0"/>
            <a:t>mostradores</a:t>
          </a:r>
          <a:endParaRPr lang="es-ES_tradnl" sz="2200" kern="1200" dirty="0"/>
        </a:p>
      </dsp:txBody>
      <dsp:txXfrm rot="10800000">
        <a:off x="1367841" y="1137567"/>
        <a:ext cx="4561826" cy="875238"/>
      </dsp:txXfrm>
    </dsp:sp>
    <dsp:sp modelId="{F859EC0B-F34F-324A-AFF1-604C76DE1FD6}">
      <dsp:nvSpPr>
        <dsp:cNvPr id="0" name=""/>
        <dsp:cNvSpPr/>
      </dsp:nvSpPr>
      <dsp:spPr>
        <a:xfrm>
          <a:off x="930221" y="1137567"/>
          <a:ext cx="875238" cy="875238"/>
        </a:xfrm>
        <a:prstGeom prst="ellipse">
          <a:avLst/>
        </a:prstGeom>
        <a:solidFill>
          <a:schemeClr val="accent4">
            <a:tint val="50000"/>
            <a:hueOff val="213750"/>
            <a:satOff val="-3203"/>
            <a:lumOff val="-448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2E2AAC-4321-DF4A-8BFD-713082148F58}">
      <dsp:nvSpPr>
        <dsp:cNvPr id="0" name=""/>
        <dsp:cNvSpPr/>
      </dsp:nvSpPr>
      <dsp:spPr>
        <a:xfrm rot="10800000">
          <a:off x="1367841" y="2274071"/>
          <a:ext cx="4561826" cy="875238"/>
        </a:xfrm>
        <a:prstGeom prst="homePlate">
          <a:avLst/>
        </a:prstGeom>
        <a:gradFill rotWithShape="0">
          <a:gsLst>
            <a:gs pos="0">
              <a:schemeClr val="accent4">
                <a:hueOff val="609019"/>
                <a:satOff val="-10536"/>
                <a:lumOff val="-2255"/>
                <a:alphaOff val="0"/>
                <a:shade val="15000"/>
                <a:satMod val="180000"/>
              </a:schemeClr>
            </a:gs>
            <a:gs pos="50000">
              <a:schemeClr val="accent4">
                <a:hueOff val="609019"/>
                <a:satOff val="-10536"/>
                <a:lumOff val="-2255"/>
                <a:alphaOff val="0"/>
                <a:shade val="45000"/>
                <a:satMod val="170000"/>
              </a:schemeClr>
            </a:gs>
            <a:gs pos="70000">
              <a:schemeClr val="accent4">
                <a:hueOff val="609019"/>
                <a:satOff val="-10536"/>
                <a:lumOff val="-225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609019"/>
                <a:satOff val="-10536"/>
                <a:lumOff val="-225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956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Organizar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y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capacitar</a:t>
          </a:r>
          <a:r>
            <a:rPr lang="en-US" sz="2300" b="1" kern="1200" dirty="0" smtClean="0"/>
            <a:t> a la </a:t>
          </a:r>
          <a:r>
            <a:rPr lang="en-US" sz="2300" b="1" kern="1200" dirty="0" err="1" smtClean="0"/>
            <a:t>fuerza</a:t>
          </a:r>
          <a:r>
            <a:rPr lang="en-US" sz="2300" b="1" kern="1200" dirty="0" smtClean="0"/>
            <a:t> de </a:t>
          </a:r>
          <a:r>
            <a:rPr lang="en-US" sz="2300" b="1" kern="1200" dirty="0" err="1" smtClean="0"/>
            <a:t>ventas</a:t>
          </a:r>
          <a:endParaRPr lang="es-ES_tradnl" sz="2300" kern="1200" dirty="0"/>
        </a:p>
      </dsp:txBody>
      <dsp:txXfrm rot="10800000">
        <a:off x="1367841" y="2274071"/>
        <a:ext cx="4561826" cy="875238"/>
      </dsp:txXfrm>
    </dsp:sp>
    <dsp:sp modelId="{4B6884F6-8BB8-D74D-91FE-C853ACB5B445}">
      <dsp:nvSpPr>
        <dsp:cNvPr id="0" name=""/>
        <dsp:cNvSpPr/>
      </dsp:nvSpPr>
      <dsp:spPr>
        <a:xfrm>
          <a:off x="930221" y="2274071"/>
          <a:ext cx="875238" cy="875238"/>
        </a:xfrm>
        <a:prstGeom prst="ellipse">
          <a:avLst/>
        </a:prstGeom>
        <a:solidFill>
          <a:schemeClr val="accent4">
            <a:tint val="50000"/>
            <a:hueOff val="427500"/>
            <a:satOff val="-6406"/>
            <a:lumOff val="-89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57571A-1F0E-8144-9A94-A320DAC5375D}">
      <dsp:nvSpPr>
        <dsp:cNvPr id="0" name=""/>
        <dsp:cNvSpPr/>
      </dsp:nvSpPr>
      <dsp:spPr>
        <a:xfrm rot="10800000">
          <a:off x="1367841" y="3410575"/>
          <a:ext cx="4561826" cy="875238"/>
        </a:xfrm>
        <a:prstGeom prst="homePlate">
          <a:avLst/>
        </a:prstGeom>
        <a:gradFill rotWithShape="0">
          <a:gsLst>
            <a:gs pos="0">
              <a:schemeClr val="accent4">
                <a:hueOff val="913528"/>
                <a:satOff val="-15804"/>
                <a:lumOff val="-3383"/>
                <a:alphaOff val="0"/>
                <a:shade val="15000"/>
                <a:satMod val="180000"/>
              </a:schemeClr>
            </a:gs>
            <a:gs pos="50000">
              <a:schemeClr val="accent4">
                <a:hueOff val="913528"/>
                <a:satOff val="-15804"/>
                <a:lumOff val="-3383"/>
                <a:alphaOff val="0"/>
                <a:shade val="45000"/>
                <a:satMod val="170000"/>
              </a:schemeClr>
            </a:gs>
            <a:gs pos="70000">
              <a:schemeClr val="accent4">
                <a:hueOff val="913528"/>
                <a:satOff val="-15804"/>
                <a:lumOff val="-338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913528"/>
                <a:satOff val="-15804"/>
                <a:lumOff val="-338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956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Prueba de ventas, log</a:t>
          </a:r>
          <a:r>
            <a:rPr lang="es-ES_tradnl" sz="2200" kern="1200" dirty="0" smtClean="0"/>
            <a:t>ística, compras y entrega</a:t>
          </a:r>
          <a:endParaRPr lang="es-ES_tradnl" sz="2200" kern="1200" dirty="0"/>
        </a:p>
      </dsp:txBody>
      <dsp:txXfrm rot="10800000">
        <a:off x="1367841" y="3410575"/>
        <a:ext cx="4561826" cy="875238"/>
      </dsp:txXfrm>
    </dsp:sp>
    <dsp:sp modelId="{EAF345D8-A374-A24B-A017-7B4919CA92B7}">
      <dsp:nvSpPr>
        <dsp:cNvPr id="0" name=""/>
        <dsp:cNvSpPr/>
      </dsp:nvSpPr>
      <dsp:spPr>
        <a:xfrm>
          <a:off x="930221" y="3410575"/>
          <a:ext cx="875238" cy="875238"/>
        </a:xfrm>
        <a:prstGeom prst="ellipse">
          <a:avLst/>
        </a:prstGeom>
        <a:solidFill>
          <a:schemeClr val="accent4">
            <a:tint val="50000"/>
            <a:hueOff val="641250"/>
            <a:satOff val="-9609"/>
            <a:lumOff val="-134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214D76-BF8B-F84A-9088-8B205C1E26C6}">
      <dsp:nvSpPr>
        <dsp:cNvPr id="0" name=""/>
        <dsp:cNvSpPr/>
      </dsp:nvSpPr>
      <dsp:spPr>
        <a:xfrm rot="10800000">
          <a:off x="1367841" y="4547080"/>
          <a:ext cx="4561826" cy="875238"/>
        </a:xfrm>
        <a:prstGeom prst="homePlate">
          <a:avLst/>
        </a:prstGeom>
        <a:gradFill rotWithShape="0">
          <a:gsLst>
            <a:gs pos="0">
              <a:schemeClr val="accent4">
                <a:hueOff val="1218038"/>
                <a:satOff val="-21072"/>
                <a:lumOff val="-4510"/>
                <a:alphaOff val="0"/>
                <a:shade val="15000"/>
                <a:satMod val="180000"/>
              </a:schemeClr>
            </a:gs>
            <a:gs pos="50000">
              <a:schemeClr val="accent4">
                <a:hueOff val="1218038"/>
                <a:satOff val="-21072"/>
                <a:lumOff val="-4510"/>
                <a:alphaOff val="0"/>
                <a:shade val="45000"/>
                <a:satMod val="170000"/>
              </a:schemeClr>
            </a:gs>
            <a:gs pos="70000">
              <a:schemeClr val="accent4">
                <a:hueOff val="1218038"/>
                <a:satOff val="-21072"/>
                <a:lumOff val="-451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1218038"/>
                <a:satOff val="-21072"/>
                <a:lumOff val="-451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956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/>
            <a:t>Colocar</a:t>
          </a:r>
          <a:r>
            <a:rPr lang="en-US" sz="2200" b="1" kern="1200" dirty="0" smtClean="0"/>
            <a:t> el </a:t>
          </a:r>
          <a:r>
            <a:rPr lang="en-US" sz="2200" b="1" kern="1200" dirty="0" err="1" smtClean="0"/>
            <a:t>producto</a:t>
          </a:r>
          <a:r>
            <a:rPr lang="en-US" sz="2200" b="1" kern="1200" dirty="0" smtClean="0"/>
            <a:t> en </a:t>
          </a:r>
          <a:r>
            <a:rPr lang="en-US" sz="2200" b="1" kern="1200" dirty="0" err="1" smtClean="0"/>
            <a:t>las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manos</a:t>
          </a:r>
          <a:r>
            <a:rPr lang="en-US" sz="2200" b="1" kern="1200" dirty="0" smtClean="0"/>
            <a:t> de los </a:t>
          </a:r>
          <a:r>
            <a:rPr lang="en-US" sz="2200" b="1" kern="1200" dirty="0" err="1" smtClean="0"/>
            <a:t>clientes</a:t>
          </a:r>
          <a:endParaRPr lang="es-ES_tradnl" sz="2200" kern="1200" dirty="0"/>
        </a:p>
      </dsp:txBody>
      <dsp:txXfrm rot="10800000">
        <a:off x="1367841" y="4547080"/>
        <a:ext cx="4561826" cy="875238"/>
      </dsp:txXfrm>
    </dsp:sp>
    <dsp:sp modelId="{7DEFA465-952D-A84A-803C-26D6BF6E2D45}">
      <dsp:nvSpPr>
        <dsp:cNvPr id="0" name=""/>
        <dsp:cNvSpPr/>
      </dsp:nvSpPr>
      <dsp:spPr>
        <a:xfrm>
          <a:off x="930221" y="4547080"/>
          <a:ext cx="875238" cy="875238"/>
        </a:xfrm>
        <a:prstGeom prst="ellipse">
          <a:avLst/>
        </a:prstGeom>
        <a:solidFill>
          <a:schemeClr val="accent4">
            <a:tint val="50000"/>
            <a:hueOff val="855000"/>
            <a:satOff val="-12812"/>
            <a:lumOff val="-179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E36AE-322B-4746-827A-BB7EC2B0AE9F}" type="datetimeFigureOut">
              <a:rPr lang="es-ES_tradnl" smtClean="0"/>
              <a:t>30/8/11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FF279-1A7C-D64E-AB4C-6974DCFA3E6F}" type="slidenum">
              <a:rPr lang="es-ES_tradnl" smtClean="0"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FF279-1A7C-D64E-AB4C-6974DCFA3E6F}" type="slidenum">
              <a:rPr lang="es-ES_tradnl" smtClean="0"/>
              <a:t>10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rectá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 para editar título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Agrupar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a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a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c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arcador de fech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FD1AE6-5D0E-0040-BDC5-A4B01CAB6BDE}" type="datetimeFigureOut">
              <a:rPr lang="en-US" smtClean="0"/>
              <a:pPr/>
              <a:t>30/8/11</a:t>
            </a:fld>
            <a:endParaRPr lang="es-ES_tradnl"/>
          </a:p>
        </p:txBody>
      </p:sp>
      <p:sp>
        <p:nvSpPr>
          <p:cNvPr id="19" name="Marcador de pie de pá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27" name="Marcador de número de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3AC91E-8C43-834A-824E-090769A8FC0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Haga clic para modificar el estilo de texto del patrón</a:t>
            </a:r>
          </a:p>
          <a:p>
            <a:pPr lvl="1" eaLnBrk="1" latinLnBrk="0" hangingPunct="1"/>
            <a:r>
              <a:rPr lang="en-US" smtClean="0"/>
              <a:t>Segundo nivel</a:t>
            </a:r>
          </a:p>
          <a:p>
            <a:pPr lvl="2" eaLnBrk="1" latinLnBrk="0" hangingPunct="1"/>
            <a:r>
              <a:rPr lang="en-US" smtClean="0"/>
              <a:t>Tercer nivel</a:t>
            </a:r>
          </a:p>
          <a:p>
            <a:pPr lvl="3" eaLnBrk="1" latinLnBrk="0" hangingPunct="1"/>
            <a:r>
              <a:rPr lang="en-US" smtClean="0"/>
              <a:t>Cuarto nivel</a:t>
            </a:r>
          </a:p>
          <a:p>
            <a:pPr lvl="4" eaLnBrk="1" latinLnBrk="0" hangingPunct="1"/>
            <a:r>
              <a:rPr lang="en-US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1AE6-5D0E-0040-BDC5-A4B01CAB6BDE}" type="datetimeFigureOut">
              <a:rPr lang="en-US" smtClean="0"/>
              <a:pPr/>
              <a:t>30/8/11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C91E-8C43-834A-824E-090769A8FC0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Haga clic para modificar el estilo de texto del patrón</a:t>
            </a:r>
          </a:p>
          <a:p>
            <a:pPr lvl="1" eaLnBrk="1" latinLnBrk="0" hangingPunct="1"/>
            <a:r>
              <a:rPr lang="en-US" smtClean="0"/>
              <a:t>Segundo nivel</a:t>
            </a:r>
          </a:p>
          <a:p>
            <a:pPr lvl="2" eaLnBrk="1" latinLnBrk="0" hangingPunct="1"/>
            <a:r>
              <a:rPr lang="en-US" smtClean="0"/>
              <a:t>Tercer nivel</a:t>
            </a:r>
          </a:p>
          <a:p>
            <a:pPr lvl="3" eaLnBrk="1" latinLnBrk="0" hangingPunct="1"/>
            <a:r>
              <a:rPr lang="en-US" smtClean="0"/>
              <a:t>Cuarto nivel</a:t>
            </a:r>
          </a:p>
          <a:p>
            <a:pPr lvl="4" eaLnBrk="1" latinLnBrk="0" hangingPunct="1"/>
            <a:r>
              <a:rPr lang="en-US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1AE6-5D0E-0040-BDC5-A4B01CAB6BDE}" type="datetimeFigureOut">
              <a:rPr lang="en-US" smtClean="0"/>
              <a:pPr/>
              <a:t>30/8/11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C91E-8C43-834A-824E-090769A8FC0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Haga clic para modificar el estilo de texto del patrón</a:t>
            </a:r>
          </a:p>
          <a:p>
            <a:pPr lvl="1" eaLnBrk="1" latinLnBrk="0" hangingPunct="1"/>
            <a:r>
              <a:rPr lang="en-US" smtClean="0"/>
              <a:t>Segundo nivel</a:t>
            </a:r>
          </a:p>
          <a:p>
            <a:pPr lvl="2" eaLnBrk="1" latinLnBrk="0" hangingPunct="1"/>
            <a:r>
              <a:rPr lang="en-US" smtClean="0"/>
              <a:t>Tercer nivel</a:t>
            </a:r>
          </a:p>
          <a:p>
            <a:pPr lvl="3" eaLnBrk="1" latinLnBrk="0" hangingPunct="1"/>
            <a:r>
              <a:rPr lang="en-US" smtClean="0"/>
              <a:t>Cuarto nivel</a:t>
            </a:r>
          </a:p>
          <a:p>
            <a:pPr lvl="4" eaLnBrk="1" latinLnBrk="0" hangingPunct="1"/>
            <a:r>
              <a:rPr lang="en-US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1AE6-5D0E-0040-BDC5-A4B01CAB6BDE}" type="datetimeFigureOut">
              <a:rPr lang="en-US" smtClean="0"/>
              <a:pPr/>
              <a:t>30/8/11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C91E-8C43-834A-824E-090769A8FC09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 para editar título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1AE6-5D0E-0040-BDC5-A4B01CAB6BDE}" type="datetimeFigureOut">
              <a:rPr lang="en-US" smtClean="0"/>
              <a:pPr/>
              <a:t>30/8/11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C91E-8C43-834A-824E-090769A8FC09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7" name="Cheuró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uró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Haga clic para modificar el estilo de texto del patrón</a:t>
            </a:r>
          </a:p>
          <a:p>
            <a:pPr lvl="1" eaLnBrk="1" latinLnBrk="0" hangingPunct="1"/>
            <a:r>
              <a:rPr lang="en-US" smtClean="0"/>
              <a:t>Segundo nivel</a:t>
            </a:r>
          </a:p>
          <a:p>
            <a:pPr lvl="2" eaLnBrk="1" latinLnBrk="0" hangingPunct="1"/>
            <a:r>
              <a:rPr lang="en-US" smtClean="0"/>
              <a:t>Tercer nivel</a:t>
            </a:r>
          </a:p>
          <a:p>
            <a:pPr lvl="3" eaLnBrk="1" latinLnBrk="0" hangingPunct="1"/>
            <a:r>
              <a:rPr lang="en-US" smtClean="0"/>
              <a:t>Cuarto nivel</a:t>
            </a:r>
          </a:p>
          <a:p>
            <a:pPr lvl="4" eaLnBrk="1" latinLnBrk="0" hangingPunct="1"/>
            <a:r>
              <a:rPr lang="en-US" smtClean="0"/>
              <a:t>Quinto nivel</a:t>
            </a:r>
            <a:endParaRPr kumimoji="0"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Haga clic para modificar el estilo de texto del patrón</a:t>
            </a:r>
          </a:p>
          <a:p>
            <a:pPr lvl="1" eaLnBrk="1" latinLnBrk="0" hangingPunct="1"/>
            <a:r>
              <a:rPr lang="en-US" smtClean="0"/>
              <a:t>Segundo nivel</a:t>
            </a:r>
          </a:p>
          <a:p>
            <a:pPr lvl="2" eaLnBrk="1" latinLnBrk="0" hangingPunct="1"/>
            <a:r>
              <a:rPr lang="en-US" smtClean="0"/>
              <a:t>Tercer nivel</a:t>
            </a:r>
          </a:p>
          <a:p>
            <a:pPr lvl="3" eaLnBrk="1" latinLnBrk="0" hangingPunct="1"/>
            <a:r>
              <a:rPr lang="en-US" smtClean="0"/>
              <a:t>Cuarto nivel</a:t>
            </a:r>
          </a:p>
          <a:p>
            <a:pPr lvl="4" eaLnBrk="1" latinLnBrk="0" hangingPunct="1"/>
            <a:r>
              <a:rPr lang="en-US" smtClean="0"/>
              <a:t>Quinto nivel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1AE6-5D0E-0040-BDC5-A4B01CAB6BDE}" type="datetimeFigureOut">
              <a:rPr lang="en-US" smtClean="0"/>
              <a:pPr/>
              <a:t>30/8/11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C91E-8C43-834A-824E-090769A8FC09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 para editar título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Haga clic para modificar el estilo de texto del patrón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Haga clic para modificar el estilo de texto del patrón</a:t>
            </a:r>
          </a:p>
          <a:p>
            <a:pPr lvl="1" eaLnBrk="1" latinLnBrk="0" hangingPunct="1"/>
            <a:r>
              <a:rPr lang="en-US" smtClean="0"/>
              <a:t>Segundo nivel</a:t>
            </a:r>
          </a:p>
          <a:p>
            <a:pPr lvl="2" eaLnBrk="1" latinLnBrk="0" hangingPunct="1"/>
            <a:r>
              <a:rPr lang="en-US" smtClean="0"/>
              <a:t>Tercer nivel</a:t>
            </a:r>
          </a:p>
          <a:p>
            <a:pPr lvl="3" eaLnBrk="1" latinLnBrk="0" hangingPunct="1"/>
            <a:r>
              <a:rPr lang="en-US" smtClean="0"/>
              <a:t>Cuarto nivel</a:t>
            </a:r>
          </a:p>
          <a:p>
            <a:pPr lvl="4" eaLnBrk="1" latinLnBrk="0" hangingPunct="1"/>
            <a:r>
              <a:rPr lang="en-US" smtClean="0"/>
              <a:t>Quinto nivel</a:t>
            </a:r>
            <a:endParaRPr kumimoji="0"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Haga clic para modificar el estilo de texto del patrón</a:t>
            </a:r>
          </a:p>
          <a:p>
            <a:pPr lvl="1" eaLnBrk="1" latinLnBrk="0" hangingPunct="1"/>
            <a:r>
              <a:rPr lang="en-US" smtClean="0"/>
              <a:t>Segundo nivel</a:t>
            </a:r>
          </a:p>
          <a:p>
            <a:pPr lvl="2" eaLnBrk="1" latinLnBrk="0" hangingPunct="1"/>
            <a:r>
              <a:rPr lang="en-US" smtClean="0"/>
              <a:t>Tercer nivel</a:t>
            </a:r>
          </a:p>
          <a:p>
            <a:pPr lvl="3" eaLnBrk="1" latinLnBrk="0" hangingPunct="1"/>
            <a:r>
              <a:rPr lang="en-US" smtClean="0"/>
              <a:t>Cuarto nivel</a:t>
            </a:r>
          </a:p>
          <a:p>
            <a:pPr lvl="4" eaLnBrk="1" latinLnBrk="0" hangingPunct="1"/>
            <a:r>
              <a:rPr lang="en-US" smtClean="0"/>
              <a:t>Quinto nivel</a:t>
            </a:r>
            <a:endParaRPr kumimoji="0"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1AE6-5D0E-0040-BDC5-A4B01CAB6BDE}" type="datetimeFigureOut">
              <a:rPr lang="en-US" smtClean="0"/>
              <a:pPr/>
              <a:t>30/8/11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C91E-8C43-834A-824E-090769A8FC0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1AE6-5D0E-0040-BDC5-A4B01CAB6BDE}" type="datetimeFigureOut">
              <a:rPr lang="en-US" smtClean="0"/>
              <a:pPr/>
              <a:t>30/8/11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C91E-8C43-834A-824E-090769A8FC09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 para editar título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1AE6-5D0E-0040-BDC5-A4B01CAB6BDE}" type="datetimeFigureOut">
              <a:rPr lang="en-US" smtClean="0"/>
              <a:pPr/>
              <a:t>30/8/11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C91E-8C43-834A-824E-090769A8FC0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Haga clic para modificar el estilo de texto del patrón</a:t>
            </a:r>
          </a:p>
          <a:p>
            <a:pPr lvl="1" eaLnBrk="1" latinLnBrk="0" hangingPunct="1"/>
            <a:r>
              <a:rPr lang="en-US" smtClean="0"/>
              <a:t>Segundo nivel</a:t>
            </a:r>
          </a:p>
          <a:p>
            <a:pPr lvl="2" eaLnBrk="1" latinLnBrk="0" hangingPunct="1"/>
            <a:r>
              <a:rPr lang="en-US" smtClean="0"/>
              <a:t>Tercer nivel</a:t>
            </a:r>
          </a:p>
          <a:p>
            <a:pPr lvl="3" eaLnBrk="1" latinLnBrk="0" hangingPunct="1"/>
            <a:r>
              <a:rPr lang="en-US" smtClean="0"/>
              <a:t>Cuarto nivel</a:t>
            </a:r>
          </a:p>
          <a:p>
            <a:pPr lvl="4" eaLnBrk="1" latinLnBrk="0" hangingPunct="1"/>
            <a:r>
              <a:rPr lang="en-US" smtClean="0"/>
              <a:t>Quinto nivel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FFD1AE6-5D0E-0040-BDC5-A4B01CAB6BDE}" type="datetimeFigureOut">
              <a:rPr lang="en-US" smtClean="0"/>
              <a:pPr/>
              <a:t>30/8/11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C91E-8C43-834A-824E-090769A8FC0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Haga clic para modificar el estilo de texto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FD1AE6-5D0E-0040-BDC5-A4B01CAB6BDE}" type="datetimeFigureOut">
              <a:rPr lang="en-US" smtClean="0"/>
              <a:pPr/>
              <a:t>30/8/11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3AC91E-8C43-834A-824E-090769A8FC09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 para editar título</a:t>
            </a:r>
            <a:endParaRPr kumimoji="0" lang="en-US"/>
          </a:p>
        </p:txBody>
      </p:sp>
      <p:sp>
        <p:nvSpPr>
          <p:cNvPr id="8" name="Forma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ángulo rectá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c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uró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uró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a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ángulo rectá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c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 para editar título</a:t>
            </a:r>
            <a:endParaRPr kumimoji="0" lang="en-US"/>
          </a:p>
        </p:txBody>
      </p:sp>
      <p:sp>
        <p:nvSpPr>
          <p:cNvPr id="30" name="Marcador de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n-US" smtClean="0"/>
              <a:t>Segundo nivel</a:t>
            </a:r>
          </a:p>
          <a:p>
            <a:pPr lvl="2" eaLnBrk="1" latinLnBrk="0" hangingPunct="1"/>
            <a:r>
              <a:rPr kumimoji="0" lang="en-US" smtClean="0"/>
              <a:t>Tercer nivel</a:t>
            </a:r>
          </a:p>
          <a:p>
            <a:pPr lvl="3" eaLnBrk="1" latinLnBrk="0" hangingPunct="1"/>
            <a:r>
              <a:rPr kumimoji="0" lang="en-US" smtClean="0"/>
              <a:t>Cuarto nivel</a:t>
            </a:r>
          </a:p>
          <a:p>
            <a:pPr lvl="4" eaLnBrk="1" latinLnBrk="0" hangingPunct="1"/>
            <a:r>
              <a:rPr kumimoji="0" lang="en-US" smtClean="0"/>
              <a:t>Quinto nivel</a:t>
            </a:r>
            <a:endParaRPr kumimoji="0" lang="en-US"/>
          </a:p>
        </p:txBody>
      </p:sp>
      <p:sp>
        <p:nvSpPr>
          <p:cNvPr id="10" name="Marcador de fech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1FFD1AE6-5D0E-0040-BDC5-A4B01CAB6BDE}" type="datetimeFigureOut">
              <a:rPr lang="en-US" smtClean="0"/>
              <a:pPr/>
              <a:t>30/8/11</a:t>
            </a:fld>
            <a:endParaRPr lang="es-ES_tradnl"/>
          </a:p>
        </p:txBody>
      </p:sp>
      <p:sp>
        <p:nvSpPr>
          <p:cNvPr id="22" name="Marcador de pie de pá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8" name="Marcador de número de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83AC91E-8C43-834A-824E-090769A8FC0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Open Bi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718381"/>
          </a:xfrm>
          <a:prstGeom prst="rect">
            <a:avLst/>
          </a:prstGeom>
          <a:effectLst>
            <a:outerShdw dist="38100" dir="60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435" y="2616208"/>
            <a:ext cx="8191404" cy="3282696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ESTRATEGIAS BIBLICAS DE LA COMERCIALIZACION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55" y="5566605"/>
            <a:ext cx="5029200" cy="79316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_tradnl" sz="31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Revdo</a:t>
            </a:r>
            <a:r>
              <a:rPr lang="es-ES_tradnl" sz="3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Lisandro </a:t>
            </a:r>
            <a:r>
              <a:rPr lang="es-ES_tradnl" sz="31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Bojorquez</a:t>
            </a:r>
            <a:endParaRPr lang="es-ES_tradnl" sz="3100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l"/>
            <a:r>
              <a:rPr lang="es-ES_tradnl" sz="3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26 Agosto 2011</a:t>
            </a:r>
            <a:endParaRPr lang="es-ES_tradnl" sz="3100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32" y="508637"/>
            <a:ext cx="8623489" cy="537563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2Cro.19:9 “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Procederéis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asimismo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con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temor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de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Jehová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con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verdad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y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con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corazón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íntegro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”</a:t>
            </a:r>
          </a:p>
          <a:p>
            <a:endParaRPr lang="es-ES_tradnl" sz="3200" b="1" dirty="0" smtClean="0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Sal.37:3 “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Confía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en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Jehová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y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haz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el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bien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; Y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habitarás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en la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tierra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y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te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apacentarás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de la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verdad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”</a:t>
            </a:r>
          </a:p>
          <a:p>
            <a:endParaRPr lang="es-ES_tradnl" sz="3200" b="1" dirty="0" smtClean="0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Pr.28:20 “El hombre de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verdad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tendrá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muchas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bendiciones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..”</a:t>
            </a:r>
            <a:endParaRPr lang="es-ES_tradnl" sz="3200" b="1" dirty="0" smtClean="0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39" y="1059851"/>
            <a:ext cx="8490593" cy="4303338"/>
          </a:xfrm>
        </p:spPr>
        <p:txBody>
          <a:bodyPr/>
          <a:lstStyle/>
          <a:p>
            <a:pPr lvl="0" algn="ctr">
              <a:buNone/>
            </a:pPr>
            <a:r>
              <a:rPr lang="es-MX" sz="3600" i="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chemeClr val="accent2"/>
                  </a:solidFill>
                </a:uFill>
                <a:latin typeface="Arial"/>
              </a:rPr>
              <a:t>2- </a:t>
            </a:r>
            <a:r>
              <a:rPr lang="es-MX" sz="3600" i="1" u="sng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chemeClr val="accent2"/>
                  </a:solidFill>
                </a:uFill>
                <a:latin typeface="Arial"/>
              </a:rPr>
              <a:t>La </a:t>
            </a:r>
            <a:r>
              <a:rPr lang="es-MX" sz="3600" i="1" u="sng" dirty="0">
                <a:solidFill>
                  <a:schemeClr val="bg2">
                    <a:lumMod val="10000"/>
                  </a:schemeClr>
                </a:solidFill>
                <a:uFill>
                  <a:solidFill>
                    <a:schemeClr val="accent2"/>
                  </a:solidFill>
                </a:uFill>
                <a:latin typeface="Arial"/>
              </a:rPr>
              <a:t>necesidad del producto y </a:t>
            </a:r>
            <a:r>
              <a:rPr lang="es-MX" sz="3600" i="1" u="sng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chemeClr val="accent2"/>
                  </a:solidFill>
                </a:uFill>
                <a:latin typeface="Arial"/>
              </a:rPr>
              <a:t>servicio</a:t>
            </a:r>
          </a:p>
          <a:p>
            <a:pPr lvl="0">
              <a:buNone/>
            </a:pPr>
            <a:endParaRPr lang="es-MX" sz="3600" b="1" i="1" u="sng" dirty="0" smtClean="0">
              <a:solidFill>
                <a:schemeClr val="bg2">
                  <a:lumMod val="10000"/>
                </a:schemeClr>
              </a:solidFill>
              <a:uFill>
                <a:solidFill>
                  <a:schemeClr val="accent2"/>
                </a:solidFill>
              </a:uFill>
              <a:latin typeface="Arial"/>
            </a:endParaRPr>
          </a:p>
          <a:p>
            <a:pPr marL="85725" lvl="0" indent="23813">
              <a:buNone/>
            </a:pPr>
            <a:r>
              <a:rPr lang="es-MX" sz="3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Lucas </a:t>
            </a:r>
            <a:r>
              <a:rPr lang="es-MX" sz="32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5:15 “</a:t>
            </a:r>
            <a:r>
              <a:rPr lang="es-ES_tradnl" sz="32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Pero su fama se extendía más y más; y se reunía mucha gente para oírle, y para que les sanase de sus enfermedades.</a:t>
            </a:r>
            <a:r>
              <a:rPr lang="es-ES_tradnl" sz="3200" b="1" baseline="30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s-ES_tradnl" sz="32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56" y="792501"/>
            <a:ext cx="8475827" cy="4303338"/>
          </a:xfrm>
        </p:spPr>
        <p:txBody>
          <a:bodyPr>
            <a:normAutofit/>
          </a:bodyPr>
          <a:lstStyle/>
          <a:p>
            <a:pPr marL="801688" indent="-692150">
              <a:buNone/>
            </a:pPr>
            <a:r>
              <a:rPr lang="es-MX" sz="3600" b="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chemeClr val="accent2"/>
                  </a:solidFill>
                </a:uFill>
              </a:rPr>
              <a:t>3- </a:t>
            </a:r>
            <a:r>
              <a:rPr lang="es-MX" sz="3600" b="1" u="sng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chemeClr val="accent2"/>
                  </a:solidFill>
                </a:uFill>
              </a:rPr>
              <a:t>La </a:t>
            </a:r>
            <a:r>
              <a:rPr lang="es-MX" sz="3600" b="1" u="sng" dirty="0">
                <a:solidFill>
                  <a:schemeClr val="bg2">
                    <a:lumMod val="10000"/>
                  </a:schemeClr>
                </a:solidFill>
                <a:uFill>
                  <a:solidFill>
                    <a:schemeClr val="accent2"/>
                  </a:solidFill>
                </a:uFill>
              </a:rPr>
              <a:t>diferencia del producto y </a:t>
            </a:r>
            <a:r>
              <a:rPr lang="es-MX" sz="3600" b="1" u="sng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chemeClr val="accent2"/>
                  </a:solidFill>
                </a:uFill>
              </a:rPr>
              <a:t>servicio</a:t>
            </a:r>
          </a:p>
          <a:p>
            <a:pPr>
              <a:buNone/>
            </a:pPr>
            <a:endParaRPr lang="es-ES_tradnl" sz="3600" b="1" u="sng" dirty="0" smtClean="0">
              <a:solidFill>
                <a:schemeClr val="bg2">
                  <a:lumMod val="10000"/>
                </a:schemeClr>
              </a:solidFill>
              <a:uFill>
                <a:solidFill>
                  <a:schemeClr val="accent2"/>
                </a:solidFill>
              </a:uFill>
            </a:endParaRPr>
          </a:p>
          <a:p>
            <a:pPr marL="85725" indent="23813">
              <a:buNone/>
            </a:pPr>
            <a:r>
              <a:rPr lang="es-MX" sz="3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Mt</a:t>
            </a:r>
            <a:r>
              <a:rPr lang="es-MX" sz="32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.7:28-29</a:t>
            </a:r>
            <a:r>
              <a:rPr lang="es-MX" sz="3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“</a:t>
            </a:r>
            <a:r>
              <a:rPr lang="es-ES_tradnl" sz="32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Y cuando terminó Jesús </a:t>
            </a:r>
            <a:r>
              <a:rPr lang="es-ES_tradnl" sz="3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estas</a:t>
            </a:r>
            <a:r>
              <a:rPr lang="es-ES_tradnl" sz="3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s-ES_tradnl" sz="3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palabras</a:t>
            </a:r>
            <a:r>
              <a:rPr lang="es-ES_tradnl" sz="32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la gente se </a:t>
            </a:r>
            <a:r>
              <a:rPr lang="es-ES_tradnl" sz="3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admiraba </a:t>
            </a:r>
            <a:r>
              <a:rPr lang="es-ES_tradnl" sz="3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 </a:t>
            </a:r>
            <a:r>
              <a:rPr lang="es-ES_tradnl" sz="32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 doctrina;</a:t>
            </a:r>
            <a:r>
              <a:rPr lang="es-ES_tradnl" sz="3200" b="1" baseline="30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s-ES_tradnl" sz="32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porque les enseñaba como quien tiene autoridad, y no </a:t>
            </a:r>
            <a:r>
              <a:rPr lang="es-ES_tradnl" sz="3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como  </a:t>
            </a:r>
            <a:r>
              <a:rPr lang="es-ES_tradnl" sz="32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los escribas.”</a:t>
            </a:r>
            <a:endParaRPr lang="es-ES_tradnl" sz="3200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s-ES_tradnl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325" y="1241267"/>
            <a:ext cx="8564425" cy="4303338"/>
          </a:xfrm>
        </p:spPr>
        <p:txBody>
          <a:bodyPr/>
          <a:lstStyle/>
          <a:p>
            <a:r>
              <a:rPr lang="es-MX" sz="3600" b="1" dirty="0" smtClean="0"/>
              <a:t>4- </a:t>
            </a:r>
            <a:r>
              <a:rPr lang="es-MX" sz="3600" b="1" u="sng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chemeClr val="accent2"/>
                  </a:solidFill>
                </a:uFill>
              </a:rPr>
              <a:t>Los beneficios del producto y servicio</a:t>
            </a:r>
            <a:endParaRPr lang="es-ES_tradnl" sz="3600" b="1" u="sng" dirty="0" smtClean="0">
              <a:solidFill>
                <a:schemeClr val="bg2">
                  <a:lumMod val="10000"/>
                </a:schemeClr>
              </a:solidFill>
              <a:uFill>
                <a:solidFill>
                  <a:schemeClr val="accent2"/>
                </a:solidFill>
              </a:uFill>
            </a:endParaRPr>
          </a:p>
          <a:p>
            <a:pPr>
              <a:buNone/>
            </a:pPr>
            <a:r>
              <a:rPr lang="es-MX" dirty="0" smtClean="0"/>
              <a:t>                                               </a:t>
            </a:r>
            <a:r>
              <a:rPr lang="es-MX" sz="2800" dirty="0" smtClean="0"/>
              <a:t>ej. Bartimeo</a:t>
            </a:r>
            <a:endParaRPr lang="es-ES_tradnl" sz="2800" dirty="0" smtClean="0"/>
          </a:p>
          <a:p>
            <a:r>
              <a:rPr lang="es-MX" sz="3600" b="1" dirty="0" smtClean="0"/>
              <a:t>5- </a:t>
            </a:r>
            <a:r>
              <a:rPr lang="es-MX" sz="3600" b="1" u="sng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chemeClr val="accent2"/>
                  </a:solidFill>
                </a:uFill>
              </a:rPr>
              <a:t>La accesibilidad al producto y servicio</a:t>
            </a:r>
            <a:r>
              <a:rPr lang="es-ES_tradnl" sz="3600" b="1" u="sng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chemeClr val="accent2"/>
                  </a:solidFill>
                </a:uFill>
              </a:rPr>
              <a:t>  </a:t>
            </a:r>
          </a:p>
          <a:p>
            <a:pPr>
              <a:buNone/>
            </a:pPr>
            <a:r>
              <a:rPr lang="es-ES_tradnl" sz="3600" b="1" dirty="0" smtClean="0"/>
              <a:t>                </a:t>
            </a:r>
            <a:r>
              <a:rPr lang="es-MX" b="1" dirty="0" smtClean="0"/>
              <a:t> ej. La mujer de flujo de sangre</a:t>
            </a:r>
            <a:endParaRPr lang="es-ES_tradnl" b="1" dirty="0" smtClean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78" y="1358953"/>
            <a:ext cx="8653022" cy="4824027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  <a:spcAft>
                <a:spcPts val="1200"/>
              </a:spcAft>
            </a:pPr>
            <a:r>
              <a:rPr lang="es-MX" sz="8615" dirty="0"/>
              <a:t>El convencimiento del </a:t>
            </a:r>
            <a:r>
              <a:rPr lang="es-MX" sz="8615" dirty="0" smtClean="0"/>
              <a:t>dueño </a:t>
            </a:r>
            <a:r>
              <a:rPr lang="es-MX" sz="8615" dirty="0"/>
              <a:t>sobre el producto y </a:t>
            </a:r>
            <a:r>
              <a:rPr lang="es-MX" sz="8615" dirty="0" smtClean="0"/>
              <a:t>servicio.</a:t>
            </a:r>
          </a:p>
          <a:p>
            <a:pPr marL="365125" lvl="0" indent="-255588">
              <a:lnSpc>
                <a:spcPct val="120000"/>
              </a:lnSpc>
              <a:spcAft>
                <a:spcPts val="1200"/>
              </a:spcAft>
              <a:buNone/>
            </a:pPr>
            <a:r>
              <a:rPr lang="es-MX" sz="8615" dirty="0" smtClean="0"/>
              <a:t>   E</a:t>
            </a:r>
            <a:r>
              <a:rPr lang="es-MX" sz="8615" dirty="0" smtClean="0"/>
              <a:t>j</a:t>
            </a:r>
            <a:r>
              <a:rPr lang="es-MX" sz="8615" dirty="0"/>
              <a:t>. </a:t>
            </a:r>
            <a:r>
              <a:rPr lang="es-MX" sz="8615" dirty="0" smtClean="0"/>
              <a:t>Jes</a:t>
            </a:r>
            <a:r>
              <a:rPr lang="es-MX" sz="8615" dirty="0" smtClean="0"/>
              <a:t>ú</a:t>
            </a:r>
            <a:r>
              <a:rPr lang="es-MX" sz="8615" dirty="0" smtClean="0"/>
              <a:t>s</a:t>
            </a:r>
            <a:endParaRPr lang="es-ES_tradnl" sz="8615" dirty="0"/>
          </a:p>
          <a:p>
            <a:pPr lvl="0">
              <a:lnSpc>
                <a:spcPct val="120000"/>
              </a:lnSpc>
              <a:spcAft>
                <a:spcPts val="1200"/>
              </a:spcAft>
            </a:pPr>
            <a:r>
              <a:rPr lang="es-MX" sz="8615" dirty="0"/>
              <a:t>El escogitamiento del equipo directivo y ejecutivo por el </a:t>
            </a:r>
            <a:r>
              <a:rPr lang="es-MX" sz="8615" dirty="0" smtClean="0"/>
              <a:t>dueño. Ej</a:t>
            </a:r>
            <a:r>
              <a:rPr lang="es-MX" sz="8615" dirty="0"/>
              <a:t>.  apostolado</a:t>
            </a:r>
            <a:endParaRPr lang="es-ES_tradnl" sz="8615" dirty="0"/>
          </a:p>
          <a:p>
            <a:pPr lvl="0">
              <a:lnSpc>
                <a:spcPct val="120000"/>
              </a:lnSpc>
              <a:spcAft>
                <a:spcPts val="1200"/>
              </a:spcAft>
            </a:pPr>
            <a:r>
              <a:rPr lang="es-MX" sz="8615" dirty="0"/>
              <a:t>El entrenamiento personalizado del equipo directivo y ejecutivo por el </a:t>
            </a:r>
            <a:r>
              <a:rPr lang="es-MX" sz="8615" dirty="0" smtClean="0"/>
              <a:t>due</a:t>
            </a:r>
            <a:r>
              <a:rPr lang="es-MX" sz="8615" dirty="0" smtClean="0"/>
              <a:t>ñ</a:t>
            </a:r>
            <a:r>
              <a:rPr lang="es-MX" sz="8615" dirty="0" smtClean="0"/>
              <a:t>o.</a:t>
            </a:r>
            <a:endParaRPr lang="es-ES_tradnl" sz="8615" dirty="0" smtClean="0"/>
          </a:p>
          <a:p>
            <a:pPr lvl="0">
              <a:lnSpc>
                <a:spcPct val="120000"/>
              </a:lnSpc>
              <a:spcAft>
                <a:spcPts val="1200"/>
              </a:spcAft>
            </a:pPr>
            <a:r>
              <a:rPr lang="es-MX" sz="8615" dirty="0"/>
              <a:t>Comprobar por medio de la </a:t>
            </a:r>
            <a:r>
              <a:rPr lang="es-MX" sz="8615" dirty="0" smtClean="0"/>
              <a:t>ejecuci</a:t>
            </a:r>
            <a:r>
              <a:rPr lang="es-MX" sz="8615" dirty="0" smtClean="0"/>
              <a:t>ó</a:t>
            </a:r>
            <a:r>
              <a:rPr lang="es-MX" sz="8615" dirty="0" smtClean="0"/>
              <a:t>n </a:t>
            </a:r>
            <a:r>
              <a:rPr lang="es-MX" sz="8615" dirty="0"/>
              <a:t>de tareas medibles la capacidad e idoneidad de cada miembro del </a:t>
            </a:r>
            <a:r>
              <a:rPr lang="es-MX" sz="8615" dirty="0" smtClean="0"/>
              <a:t>equipo. </a:t>
            </a:r>
            <a:r>
              <a:rPr lang="es-MX" sz="8615" dirty="0"/>
              <a:t>E</a:t>
            </a:r>
            <a:r>
              <a:rPr lang="es-MX" sz="8615" dirty="0" smtClean="0"/>
              <a:t>j</a:t>
            </a:r>
            <a:r>
              <a:rPr lang="es-MX" sz="8615" dirty="0"/>
              <a:t>. La </a:t>
            </a:r>
            <a:r>
              <a:rPr lang="es-MX" sz="8615" dirty="0" smtClean="0"/>
              <a:t>comisi</a:t>
            </a:r>
            <a:r>
              <a:rPr lang="es-MX" sz="8615" dirty="0" smtClean="0"/>
              <a:t>ó</a:t>
            </a:r>
            <a:r>
              <a:rPr lang="es-MX" sz="8615" dirty="0" smtClean="0"/>
              <a:t>n </a:t>
            </a:r>
            <a:r>
              <a:rPr lang="es-MX" sz="8615" dirty="0"/>
              <a:t>de </a:t>
            </a:r>
            <a:r>
              <a:rPr lang="es-MX" sz="8615" dirty="0" smtClean="0"/>
              <a:t>Jes</a:t>
            </a:r>
            <a:r>
              <a:rPr lang="es-MX" sz="8615" dirty="0" smtClean="0"/>
              <a:t>ú</a:t>
            </a:r>
            <a:r>
              <a:rPr lang="es-MX" sz="8615" dirty="0" smtClean="0"/>
              <a:t>s </a:t>
            </a:r>
            <a:r>
              <a:rPr lang="es-MX" sz="8615" dirty="0"/>
              <a:t>a los discipulos</a:t>
            </a:r>
            <a:endParaRPr lang="es-ES_tradnl" sz="8615" dirty="0"/>
          </a:p>
          <a:p>
            <a:pPr lvl="0">
              <a:lnSpc>
                <a:spcPct val="120000"/>
              </a:lnSpc>
              <a:spcAft>
                <a:spcPts val="1200"/>
              </a:spcAft>
            </a:pPr>
            <a:r>
              <a:rPr lang="es-MX" sz="8615" dirty="0" smtClean="0"/>
              <a:t>Afirmaci</a:t>
            </a:r>
            <a:r>
              <a:rPr lang="es-MX" sz="8615" dirty="0" smtClean="0"/>
              <a:t>ó</a:t>
            </a:r>
            <a:r>
              <a:rPr lang="es-MX" sz="8615" dirty="0" smtClean="0"/>
              <a:t>n </a:t>
            </a:r>
            <a:r>
              <a:rPr lang="es-MX" sz="8615" dirty="0"/>
              <a:t>de la </a:t>
            </a:r>
            <a:r>
              <a:rPr lang="es-MX" sz="8615" dirty="0" smtClean="0"/>
              <a:t>posici</a:t>
            </a:r>
            <a:r>
              <a:rPr lang="es-MX" sz="8615" dirty="0" smtClean="0"/>
              <a:t>ó</a:t>
            </a:r>
            <a:r>
              <a:rPr lang="es-MX" sz="8615" dirty="0" smtClean="0"/>
              <a:t>n </a:t>
            </a:r>
            <a:r>
              <a:rPr lang="es-MX" sz="8615" dirty="0"/>
              <a:t>de autoridad </a:t>
            </a:r>
            <a:r>
              <a:rPr lang="es-MX" sz="8615" dirty="0" smtClean="0"/>
              <a:t>despu</a:t>
            </a:r>
            <a:r>
              <a:rPr lang="es-MX" sz="8615" dirty="0" smtClean="0"/>
              <a:t>é</a:t>
            </a:r>
            <a:r>
              <a:rPr lang="es-MX" sz="8615" dirty="0" smtClean="0"/>
              <a:t>s </a:t>
            </a:r>
            <a:r>
              <a:rPr lang="es-MX" sz="8615" dirty="0"/>
              <a:t>de la </a:t>
            </a:r>
            <a:r>
              <a:rPr lang="es-MX" sz="8615" dirty="0" smtClean="0"/>
              <a:t>evaluaci</a:t>
            </a:r>
            <a:r>
              <a:rPr lang="es-MX" sz="8615" dirty="0" smtClean="0"/>
              <a:t>ó</a:t>
            </a:r>
            <a:r>
              <a:rPr lang="es-MX" sz="8615" dirty="0" smtClean="0"/>
              <a:t>n.</a:t>
            </a:r>
            <a:endParaRPr lang="es-ES_tradnl" sz="8615" dirty="0" smtClean="0"/>
          </a:p>
          <a:p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92" y="561193"/>
            <a:ext cx="8653022" cy="931432"/>
          </a:xfrm>
        </p:spPr>
        <p:txBody>
          <a:bodyPr>
            <a:normAutofit fontScale="90000"/>
          </a:bodyPr>
          <a:lstStyle/>
          <a:p>
            <a:pPr lvl="0" algn="ctr"/>
            <a:r>
              <a:rPr lang="es-MX" sz="3556" dirty="0">
                <a:solidFill>
                  <a:srgbClr val="FF0000"/>
                </a:solidFill>
              </a:rPr>
              <a:t>Estrategias previas al lanzamiento y </a:t>
            </a:r>
            <a:r>
              <a:rPr lang="es-MX" sz="3556" dirty="0" smtClean="0">
                <a:solidFill>
                  <a:srgbClr val="FF0000"/>
                </a:solidFill>
              </a:rPr>
              <a:t>comercializaci</a:t>
            </a:r>
            <a:r>
              <a:rPr lang="es-MX" sz="3556" dirty="0" smtClean="0">
                <a:solidFill>
                  <a:srgbClr val="FF0000"/>
                </a:solidFill>
              </a:rPr>
              <a:t>ó</a:t>
            </a:r>
            <a:r>
              <a:rPr lang="es-MX" sz="3556" dirty="0" smtClean="0">
                <a:solidFill>
                  <a:srgbClr val="FF0000"/>
                </a:solidFill>
              </a:rPr>
              <a:t>n </a:t>
            </a:r>
            <a:r>
              <a:rPr lang="es-MX" sz="3556" dirty="0">
                <a:solidFill>
                  <a:srgbClr val="FF0000"/>
                </a:solidFill>
              </a:rPr>
              <a:t>del producto y servicio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onestidad1.jpg"/>
          <p:cNvPicPr>
            <a:picLocks noChangeAspect="1"/>
          </p:cNvPicPr>
          <p:nvPr/>
        </p:nvPicPr>
        <p:blipFill>
          <a:blip r:embed="rId2">
            <a:alphaModFix amt="41000"/>
          </a:blip>
          <a:srcRect t="15698" b="17941"/>
          <a:stretch>
            <a:fillRect/>
          </a:stretch>
        </p:blipFill>
        <p:spPr>
          <a:xfrm>
            <a:off x="0" y="1529648"/>
            <a:ext cx="9144000" cy="361684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403" y="1775973"/>
            <a:ext cx="8982354" cy="3446902"/>
          </a:xfrm>
        </p:spPr>
        <p:txBody>
          <a:bodyPr>
            <a:normAutofit fontScale="85000" lnSpcReduction="20000"/>
          </a:bodyPr>
          <a:lstStyle/>
          <a:p>
            <a:pPr lvl="0">
              <a:spcAft>
                <a:spcPts val="1200"/>
              </a:spcAft>
            </a:pPr>
            <a:r>
              <a:rPr lang="es-MX" sz="2800" dirty="0"/>
              <a:t>El desafio valiente en la </a:t>
            </a:r>
            <a:r>
              <a:rPr lang="es-MX" sz="2800" dirty="0" smtClean="0"/>
              <a:t>sociedad.  </a:t>
            </a:r>
            <a:endParaRPr lang="es-MX" sz="2800" dirty="0" smtClean="0"/>
          </a:p>
          <a:p>
            <a:pPr lvl="0">
              <a:spcAft>
                <a:spcPts val="1200"/>
              </a:spcAft>
              <a:buNone/>
            </a:pPr>
            <a:r>
              <a:rPr lang="es-MX" sz="2800" dirty="0" smtClean="0"/>
              <a:t>            ej</a:t>
            </a:r>
            <a:r>
              <a:rPr lang="es-MX" sz="2800" dirty="0"/>
              <a:t>. La iglesia en el </a:t>
            </a:r>
            <a:r>
              <a:rPr lang="es-MX" sz="2800" dirty="0" smtClean="0"/>
              <a:t>libro de </a:t>
            </a:r>
            <a:r>
              <a:rPr lang="es-MX" sz="2800" dirty="0"/>
              <a:t>los</a:t>
            </a:r>
            <a:r>
              <a:rPr lang="es-MX" sz="2800" dirty="0" smtClean="0"/>
              <a:t> Hechos</a:t>
            </a:r>
          </a:p>
          <a:p>
            <a:pPr lvl="0">
              <a:spcAft>
                <a:spcPts val="1200"/>
              </a:spcAft>
              <a:buNone/>
            </a:pPr>
            <a:endParaRPr lang="es-ES_tradnl" sz="2800" dirty="0" smtClean="0"/>
          </a:p>
          <a:p>
            <a:pPr lvl="0">
              <a:spcAft>
                <a:spcPts val="1200"/>
              </a:spcAft>
            </a:pPr>
            <a:r>
              <a:rPr lang="es-MX" sz="2800" dirty="0"/>
              <a:t>La </a:t>
            </a:r>
            <a:r>
              <a:rPr lang="es-MX" sz="2800" dirty="0" smtClean="0"/>
              <a:t>presentaci</a:t>
            </a:r>
            <a:r>
              <a:rPr lang="es-MX" sz="2800" dirty="0" smtClean="0"/>
              <a:t>ó</a:t>
            </a:r>
            <a:r>
              <a:rPr lang="es-MX" sz="2800" dirty="0" smtClean="0"/>
              <a:t>n </a:t>
            </a:r>
            <a:r>
              <a:rPr lang="es-MX" sz="2800" dirty="0"/>
              <a:t>de las evidencias concretas por los </a:t>
            </a:r>
            <a:r>
              <a:rPr lang="es-MX" sz="2800" dirty="0" smtClean="0"/>
              <a:t>resultados beneficiosos </a:t>
            </a:r>
            <a:r>
              <a:rPr lang="es-MX" sz="2800" dirty="0"/>
              <a:t>en la </a:t>
            </a:r>
            <a:r>
              <a:rPr lang="es-MX" sz="2800" dirty="0" smtClean="0"/>
              <a:t>poblaci</a:t>
            </a:r>
            <a:r>
              <a:rPr lang="es-MX" sz="2800" dirty="0" smtClean="0"/>
              <a:t>ó</a:t>
            </a:r>
            <a:r>
              <a:rPr lang="es-MX" sz="2800" dirty="0" smtClean="0"/>
              <a:t>n.</a:t>
            </a:r>
          </a:p>
          <a:p>
            <a:pPr lvl="0">
              <a:spcAft>
                <a:spcPts val="1200"/>
              </a:spcAft>
              <a:buNone/>
            </a:pPr>
            <a:endParaRPr lang="es-ES_tradnl" sz="2800" dirty="0" smtClean="0"/>
          </a:p>
          <a:p>
            <a:pPr lvl="0">
              <a:spcAft>
                <a:spcPts val="1200"/>
              </a:spcAft>
            </a:pPr>
            <a:r>
              <a:rPr lang="es-MX" sz="2800" dirty="0"/>
              <a:t>El desafio sincero a la </a:t>
            </a:r>
            <a:r>
              <a:rPr lang="es-MX" sz="2800" dirty="0" smtClean="0"/>
              <a:t>adquisici</a:t>
            </a:r>
            <a:r>
              <a:rPr lang="es-MX" sz="2800" dirty="0" smtClean="0"/>
              <a:t>ó</a:t>
            </a:r>
            <a:r>
              <a:rPr lang="es-MX" sz="2800" dirty="0" smtClean="0"/>
              <a:t>n. </a:t>
            </a:r>
            <a:endParaRPr lang="es-ES_tradnl" sz="2800" dirty="0" smtClean="0"/>
          </a:p>
          <a:p>
            <a:endParaRPr lang="es-ES_tradnl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325" y="443047"/>
            <a:ext cx="8653022" cy="1049578"/>
          </a:xfrm>
        </p:spPr>
        <p:txBody>
          <a:bodyPr>
            <a:normAutofit fontScale="90000"/>
          </a:bodyPr>
          <a:lstStyle/>
          <a:p>
            <a:pPr lvl="0" algn="ctr"/>
            <a:r>
              <a:rPr lang="es-MX" sz="4000" dirty="0">
                <a:solidFill>
                  <a:srgbClr val="FF0000"/>
                </a:solidFill>
              </a:rPr>
              <a:t>La </a:t>
            </a:r>
            <a:r>
              <a:rPr lang="es-MX" sz="4000" dirty="0" smtClean="0">
                <a:solidFill>
                  <a:srgbClr val="FF0000"/>
                </a:solidFill>
              </a:rPr>
              <a:t>comercializaci</a:t>
            </a:r>
            <a:r>
              <a:rPr lang="es-MX" sz="4000" dirty="0" smtClean="0">
                <a:solidFill>
                  <a:srgbClr val="FF0000"/>
                </a:solidFill>
              </a:rPr>
              <a:t>ó</a:t>
            </a:r>
            <a:r>
              <a:rPr lang="es-MX" sz="4000" dirty="0" smtClean="0">
                <a:solidFill>
                  <a:srgbClr val="FF0000"/>
                </a:solidFill>
              </a:rPr>
              <a:t>n </a:t>
            </a:r>
            <a:r>
              <a:rPr lang="es-MX" sz="4000" dirty="0">
                <a:solidFill>
                  <a:srgbClr val="FF0000"/>
                </a:solidFill>
              </a:rPr>
              <a:t>del </a:t>
            </a:r>
            <a:r>
              <a:rPr lang="es-MX" sz="4000" dirty="0" smtClean="0">
                <a:solidFill>
                  <a:srgbClr val="FF0000"/>
                </a:solidFill>
              </a:rPr>
              <a:t>producto</a:t>
            </a:r>
            <a:br>
              <a:rPr lang="es-MX" sz="4000" dirty="0" smtClean="0">
                <a:solidFill>
                  <a:srgbClr val="FF0000"/>
                </a:solidFill>
              </a:rPr>
            </a:br>
            <a:r>
              <a:rPr lang="es-MX" sz="4000" dirty="0" smtClean="0">
                <a:solidFill>
                  <a:srgbClr val="FF0000"/>
                </a:solidFill>
              </a:rPr>
              <a:t>y </a:t>
            </a:r>
            <a:r>
              <a:rPr lang="es-MX" sz="4000" dirty="0" smtClean="0">
                <a:solidFill>
                  <a:srgbClr val="FF0000"/>
                </a:solidFill>
              </a:rPr>
              <a:t>servicio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lobal-tran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443" y="0"/>
            <a:ext cx="8572500" cy="6858000"/>
          </a:xfrm>
          <a:prstGeom prst="rect">
            <a:avLst/>
          </a:prstGeom>
          <a:effectLst>
            <a:outerShdw blurRad="73025" dist="88900" dir="792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589" y="1025769"/>
            <a:ext cx="5948566" cy="4303338"/>
          </a:xfrm>
        </p:spPr>
        <p:txBody>
          <a:bodyPr>
            <a:normAutofit fontScale="25000" lnSpcReduction="20000"/>
          </a:bodyPr>
          <a:lstStyle/>
          <a:p>
            <a:pPr lvl="0">
              <a:spcAft>
                <a:spcPts val="1200"/>
              </a:spcAft>
            </a:pPr>
            <a:r>
              <a:rPr lang="es-MX" sz="9000" dirty="0" smtClean="0">
                <a:latin typeface="Arial"/>
              </a:rPr>
              <a:t>La </a:t>
            </a:r>
            <a:r>
              <a:rPr lang="es-MX" sz="9000" dirty="0" smtClean="0">
                <a:latin typeface="Arial"/>
              </a:rPr>
              <a:t>extensi</a:t>
            </a:r>
            <a:r>
              <a:rPr lang="es-MX" sz="9000" dirty="0" smtClean="0">
                <a:latin typeface="Arial"/>
              </a:rPr>
              <a:t>ó</a:t>
            </a:r>
            <a:r>
              <a:rPr lang="es-MX" sz="9000" dirty="0" smtClean="0">
                <a:latin typeface="Arial"/>
              </a:rPr>
              <a:t>n </a:t>
            </a:r>
            <a:r>
              <a:rPr lang="es-MX" sz="9000" dirty="0" smtClean="0">
                <a:latin typeface="Arial"/>
              </a:rPr>
              <a:t>de la </a:t>
            </a:r>
            <a:r>
              <a:rPr lang="es-MX" sz="9000" dirty="0" smtClean="0">
                <a:latin typeface="Arial"/>
              </a:rPr>
              <a:t>comercializaci</a:t>
            </a:r>
            <a:r>
              <a:rPr lang="es-MX" sz="9000" dirty="0" smtClean="0">
                <a:latin typeface="Arial"/>
              </a:rPr>
              <a:t>ó</a:t>
            </a:r>
            <a:r>
              <a:rPr lang="es-MX" sz="9000" dirty="0" smtClean="0">
                <a:latin typeface="Arial"/>
              </a:rPr>
              <a:t>n </a:t>
            </a:r>
          </a:p>
          <a:p>
            <a:pPr lvl="0">
              <a:spcAft>
                <a:spcPts val="1200"/>
              </a:spcAft>
              <a:buNone/>
            </a:pPr>
            <a:r>
              <a:rPr lang="es-MX" sz="9000" dirty="0" smtClean="0">
                <a:latin typeface="Arial"/>
              </a:rPr>
              <a:t>   </a:t>
            </a:r>
            <a:r>
              <a:rPr lang="es-MX" sz="9000" dirty="0" smtClean="0">
                <a:latin typeface="Arial"/>
              </a:rPr>
              <a:t>por </a:t>
            </a:r>
            <a:r>
              <a:rPr lang="es-MX" sz="9000" dirty="0" smtClean="0">
                <a:latin typeface="Arial"/>
              </a:rPr>
              <a:t>todo el equipo directivo </a:t>
            </a:r>
            <a:r>
              <a:rPr lang="es-MX" sz="9000" dirty="0" smtClean="0">
                <a:latin typeface="Arial"/>
              </a:rPr>
              <a:t>y</a:t>
            </a:r>
          </a:p>
          <a:p>
            <a:pPr lvl="0">
              <a:spcAft>
                <a:spcPts val="1200"/>
              </a:spcAft>
              <a:buNone/>
            </a:pPr>
            <a:r>
              <a:rPr lang="es-MX" sz="9000" dirty="0" smtClean="0">
                <a:latin typeface="Arial"/>
              </a:rPr>
              <a:t>   </a:t>
            </a:r>
            <a:r>
              <a:rPr lang="es-MX" sz="9000" dirty="0" smtClean="0">
                <a:latin typeface="Arial"/>
              </a:rPr>
              <a:t>ejecutivo.</a:t>
            </a:r>
          </a:p>
          <a:p>
            <a:pPr lvl="0">
              <a:spcAft>
                <a:spcPts val="1200"/>
              </a:spcAft>
              <a:buNone/>
            </a:pPr>
            <a:endParaRPr lang="es-ES_tradnl" sz="9000" dirty="0" smtClean="0">
              <a:latin typeface="Arial"/>
            </a:endParaRPr>
          </a:p>
          <a:p>
            <a:pPr lvl="0">
              <a:spcAft>
                <a:spcPts val="1200"/>
              </a:spcAft>
            </a:pPr>
            <a:r>
              <a:rPr lang="es-MX" sz="9000" dirty="0" smtClean="0">
                <a:latin typeface="Arial"/>
              </a:rPr>
              <a:t>La apertura de sucursales </a:t>
            </a:r>
            <a:r>
              <a:rPr lang="es-MX" sz="9000" dirty="0" smtClean="0">
                <a:latin typeface="Arial"/>
              </a:rPr>
              <a:t>de</a:t>
            </a:r>
          </a:p>
          <a:p>
            <a:pPr lvl="0">
              <a:spcAft>
                <a:spcPts val="1200"/>
              </a:spcAft>
              <a:buNone/>
            </a:pPr>
            <a:r>
              <a:rPr lang="es-MX" sz="9000" dirty="0" smtClean="0">
                <a:latin typeface="Arial"/>
              </a:rPr>
              <a:t>   </a:t>
            </a:r>
            <a:r>
              <a:rPr lang="es-MX" sz="9000" dirty="0" smtClean="0">
                <a:latin typeface="Arial"/>
              </a:rPr>
              <a:t>distibuci</a:t>
            </a:r>
            <a:r>
              <a:rPr lang="es-MX" sz="9000" dirty="0" smtClean="0">
                <a:latin typeface="Arial"/>
              </a:rPr>
              <a:t>ó</a:t>
            </a:r>
            <a:r>
              <a:rPr lang="es-MX" sz="9000" dirty="0" smtClean="0">
                <a:latin typeface="Arial"/>
              </a:rPr>
              <a:t>n </a:t>
            </a:r>
            <a:r>
              <a:rPr lang="es-MX" sz="9000" dirty="0" smtClean="0">
                <a:latin typeface="Arial"/>
              </a:rPr>
              <a:t>en el </a:t>
            </a:r>
            <a:r>
              <a:rPr lang="es-MX" sz="9000" dirty="0" smtClean="0">
                <a:latin typeface="Arial"/>
              </a:rPr>
              <a:t>pa</a:t>
            </a:r>
            <a:r>
              <a:rPr lang="es-MX" sz="9000" dirty="0" smtClean="0">
                <a:latin typeface="Arial"/>
              </a:rPr>
              <a:t>í</a:t>
            </a:r>
            <a:r>
              <a:rPr lang="es-MX" sz="9000" dirty="0" smtClean="0">
                <a:latin typeface="Arial"/>
              </a:rPr>
              <a:t>s.</a:t>
            </a:r>
          </a:p>
          <a:p>
            <a:pPr lvl="0">
              <a:spcAft>
                <a:spcPts val="1200"/>
              </a:spcAft>
              <a:buNone/>
            </a:pPr>
            <a:endParaRPr lang="es-ES_tradnl" sz="9000" dirty="0" smtClean="0">
              <a:latin typeface="Arial"/>
            </a:endParaRPr>
          </a:p>
          <a:p>
            <a:pPr lvl="0">
              <a:spcAft>
                <a:spcPts val="1200"/>
              </a:spcAft>
            </a:pPr>
            <a:r>
              <a:rPr lang="es-MX" sz="9000" dirty="0" smtClean="0">
                <a:latin typeface="Arial"/>
              </a:rPr>
              <a:t>La apertura a los </a:t>
            </a:r>
            <a:r>
              <a:rPr lang="es-MX" sz="9000" dirty="0" smtClean="0">
                <a:latin typeface="Arial"/>
              </a:rPr>
              <a:t>mercados</a:t>
            </a:r>
          </a:p>
          <a:p>
            <a:pPr lvl="0">
              <a:spcAft>
                <a:spcPts val="1200"/>
              </a:spcAft>
              <a:buNone/>
            </a:pPr>
            <a:r>
              <a:rPr lang="es-MX" sz="9000" dirty="0" smtClean="0">
                <a:latin typeface="Arial"/>
              </a:rPr>
              <a:t>   </a:t>
            </a:r>
            <a:r>
              <a:rPr lang="es-MX" sz="9000" dirty="0" smtClean="0">
                <a:latin typeface="Arial"/>
              </a:rPr>
              <a:t>internacionales.</a:t>
            </a:r>
            <a:endParaRPr lang="es-ES_tradnl" sz="9000" dirty="0" smtClean="0">
              <a:latin typeface="Arial"/>
            </a:endParaRPr>
          </a:p>
          <a:p>
            <a:pPr>
              <a:buNone/>
            </a:pPr>
            <a:endParaRPr lang="es-ES_tradnl" sz="3200" b="1" dirty="0" smtClean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792" y="1747837"/>
            <a:ext cx="8505360" cy="4897869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s-MX" sz="3200" dirty="0"/>
              <a:t>Implica hacer una </a:t>
            </a:r>
            <a:r>
              <a:rPr lang="es-MX" sz="3200" dirty="0" smtClean="0"/>
              <a:t>evaluaci</a:t>
            </a:r>
            <a:r>
              <a:rPr lang="es-MX" sz="3200" dirty="0" smtClean="0"/>
              <a:t>ó</a:t>
            </a:r>
            <a:r>
              <a:rPr lang="es-MX" sz="3200" dirty="0" smtClean="0"/>
              <a:t>n </a:t>
            </a:r>
            <a:r>
              <a:rPr lang="es-MX" sz="3200" dirty="0"/>
              <a:t>sincera de lo que somos y </a:t>
            </a:r>
            <a:r>
              <a:rPr lang="es-MX" sz="3200" dirty="0" smtClean="0"/>
              <a:t>tenemos.</a:t>
            </a:r>
            <a:endParaRPr lang="es-ES_tradnl" sz="3200" dirty="0" smtClean="0"/>
          </a:p>
          <a:p>
            <a:pPr lvl="0">
              <a:spcAft>
                <a:spcPts val="600"/>
              </a:spcAft>
            </a:pPr>
            <a:r>
              <a:rPr lang="es-MX" sz="3200" dirty="0"/>
              <a:t>Se necesita valorizar a Dios sobre nuestra vida y poseciones</a:t>
            </a:r>
            <a:endParaRPr lang="es-ES_tradnl" sz="3200" dirty="0"/>
          </a:p>
          <a:p>
            <a:pPr lvl="0">
              <a:spcAft>
                <a:spcPts val="600"/>
              </a:spcAft>
            </a:pPr>
            <a:r>
              <a:rPr lang="es-MX" sz="3200" dirty="0"/>
              <a:t>Se requiere invertir toda nuestra vida en las manos de Dios</a:t>
            </a:r>
            <a:endParaRPr lang="es-ES_tradnl" sz="3200" dirty="0"/>
          </a:p>
          <a:p>
            <a:pPr lvl="0">
              <a:spcAft>
                <a:spcPts val="600"/>
              </a:spcAft>
            </a:pPr>
            <a:r>
              <a:rPr lang="es-MX" sz="3200" dirty="0"/>
              <a:t>La </a:t>
            </a:r>
            <a:r>
              <a:rPr lang="es-MX" sz="3200" dirty="0" smtClean="0"/>
              <a:t>evaluaci</a:t>
            </a:r>
            <a:r>
              <a:rPr lang="es-MX" sz="3200" dirty="0" smtClean="0"/>
              <a:t>ó</a:t>
            </a:r>
            <a:r>
              <a:rPr lang="es-MX" sz="3200" dirty="0" smtClean="0"/>
              <a:t>n</a:t>
            </a:r>
            <a:r>
              <a:rPr lang="es-MX" sz="3200" dirty="0"/>
              <a:t>, </a:t>
            </a:r>
            <a:r>
              <a:rPr lang="es-MX" sz="3200" dirty="0" smtClean="0"/>
              <a:t>aprobaci</a:t>
            </a:r>
            <a:r>
              <a:rPr lang="es-MX" sz="3200" dirty="0" smtClean="0"/>
              <a:t>ó</a:t>
            </a:r>
            <a:r>
              <a:rPr lang="es-MX" sz="3200" dirty="0" smtClean="0"/>
              <a:t>n </a:t>
            </a:r>
            <a:r>
              <a:rPr lang="es-MX" sz="3200" dirty="0"/>
              <a:t>y respaldo vienen de Dios</a:t>
            </a:r>
            <a:endParaRPr lang="es-ES_tradnl" sz="3200" dirty="0"/>
          </a:p>
          <a:p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10" y="601035"/>
            <a:ext cx="7488388" cy="1034810"/>
          </a:xfrm>
        </p:spPr>
        <p:txBody>
          <a:bodyPr>
            <a:normAutofit fontScale="90000"/>
          </a:bodyPr>
          <a:lstStyle/>
          <a:p>
            <a:pPr lvl="0"/>
            <a:r>
              <a:rPr lang="es-MX" sz="4000" dirty="0">
                <a:solidFill>
                  <a:srgbClr val="FF0000"/>
                </a:solidFill>
              </a:rPr>
              <a:t>El fundamento del  principio de calidad se trasforma </a:t>
            </a:r>
            <a:r>
              <a:rPr lang="es-MX" sz="4000" dirty="0" smtClean="0">
                <a:solidFill>
                  <a:srgbClr val="FF0000"/>
                </a:solidFill>
              </a:rPr>
              <a:t>en cantidad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60" y="1432754"/>
            <a:ext cx="4241610" cy="43167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¿</a:t>
            </a:r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Que es la </a:t>
            </a:r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comercializaci</a:t>
            </a:r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ó</a:t>
            </a:r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</a:t>
            </a:r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?</a:t>
            </a:r>
            <a:endParaRPr lang="es-ES_tradnl" sz="3200" b="1" dirty="0" smtClean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s-MX" sz="32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 </a:t>
            </a:r>
            <a:r>
              <a:rPr lang="es-MX" sz="32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</a:t>
            </a:r>
            <a:r>
              <a:rPr lang="es-MX" sz="32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oner </a:t>
            </a:r>
            <a:r>
              <a:rPr lang="es-MX" sz="32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la venta un producto o darle las condiciones y </a:t>
            </a:r>
            <a:r>
              <a:rPr lang="es-MX" sz="32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</a:t>
            </a:r>
            <a:r>
              <a:rPr lang="es-MX" sz="32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í</a:t>
            </a:r>
            <a:r>
              <a:rPr lang="es-MX" sz="32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as </a:t>
            </a:r>
            <a:r>
              <a:rPr lang="es-MX" sz="32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 </a:t>
            </a:r>
            <a:r>
              <a:rPr lang="es-MX" sz="32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distribuci</a:t>
            </a:r>
            <a:r>
              <a:rPr lang="es-MX" sz="32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ó</a:t>
            </a:r>
            <a:r>
              <a:rPr lang="es-MX" sz="32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     </a:t>
            </a:r>
            <a:r>
              <a:rPr lang="es-MX" sz="32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para su venta</a:t>
            </a:r>
            <a:endParaRPr lang="es-ES_tradnl" sz="3200" b="1" dirty="0" smtClean="0">
              <a:solidFill>
                <a:schemeClr val="tx2">
                  <a:lumMod val="1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s-ES_tradnl" sz="32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8" y="534699"/>
            <a:ext cx="8341704" cy="831250"/>
          </a:xfrm>
        </p:spPr>
        <p:txBody>
          <a:bodyPr>
            <a:noAutofit/>
          </a:bodyPr>
          <a:lstStyle/>
          <a:p>
            <a:pPr lvl="0"/>
            <a:r>
              <a:rPr lang="es-MX" sz="2800" dirty="0" smtClean="0">
                <a:solidFill>
                  <a:schemeClr val="tx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30000"/>
                    </a:srgbClr>
                  </a:outerShdw>
                </a:effectLst>
              </a:rPr>
              <a:t>CARACTERISTICAS DE </a:t>
            </a:r>
            <a:r>
              <a:rPr lang="es-MX" sz="2800" dirty="0" smtClean="0">
                <a:solidFill>
                  <a:schemeClr val="tx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30000"/>
                    </a:srgbClr>
                  </a:outerShdw>
                </a:effectLst>
              </a:rPr>
              <a:t>LA COMERCIALIZACION</a:t>
            </a:r>
            <a:r>
              <a:rPr lang="es-ES_tradnl" sz="4000" dirty="0" smtClean="0"/>
              <a:t/>
            </a:r>
            <a:br>
              <a:rPr lang="es-ES_tradnl" sz="4000" dirty="0" smtClean="0"/>
            </a:br>
            <a:endParaRPr lang="es-ES_tradnl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9" y="1492624"/>
            <a:ext cx="3929766" cy="5077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MX" sz="3600" b="1" dirty="0">
                <a:solidFill>
                  <a:schemeClr val="tx2">
                    <a:lumMod val="1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 ofrecer el producto o servicio en el lugar y momento en que el  </a:t>
            </a:r>
            <a:r>
              <a:rPr lang="es-MX" sz="3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es-MX" sz="3600" b="1" dirty="0">
                <a:solidFill>
                  <a:schemeClr val="tx2">
                    <a:lumMod val="1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consumidor desea adquirirlo</a:t>
            </a:r>
            <a:endParaRPr lang="es-ES_tradnl" sz="3600" b="1" dirty="0">
              <a:solidFill>
                <a:schemeClr val="tx2">
                  <a:lumMod val="1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s-ES_tradnl" sz="3600" b="1" dirty="0">
              <a:solidFill>
                <a:schemeClr val="tx2">
                  <a:lumMod val="2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5961"/>
            <a:ext cx="7313613" cy="916664"/>
          </a:xfrm>
        </p:spPr>
        <p:txBody>
          <a:bodyPr>
            <a:normAutofit fontScale="90000"/>
          </a:bodyPr>
          <a:lstStyle/>
          <a:p>
            <a:r>
              <a:rPr lang="es-MX" sz="4000" dirty="0">
                <a:solidFill>
                  <a:schemeClr val="bg1"/>
                </a:solidFill>
              </a:rPr>
              <a:t>B-</a:t>
            </a:r>
            <a:r>
              <a:rPr lang="es-MX" sz="4000" dirty="0"/>
              <a:t> </a:t>
            </a:r>
            <a:r>
              <a:rPr lang="es-MX" sz="4000" dirty="0">
                <a:solidFill>
                  <a:srgbClr val="FF0000"/>
                </a:solidFill>
              </a:rPr>
              <a:t>¿Cual es el objetivo primario de la </a:t>
            </a:r>
            <a:r>
              <a:rPr lang="es-MX" sz="4000" dirty="0" smtClean="0">
                <a:solidFill>
                  <a:srgbClr val="FF0000"/>
                </a:solidFill>
              </a:rPr>
              <a:t>comercializaci</a:t>
            </a:r>
            <a:r>
              <a:rPr lang="es-MX" sz="4000" dirty="0" smtClean="0">
                <a:solidFill>
                  <a:srgbClr val="FF0000"/>
                </a:solidFill>
              </a:rPr>
              <a:t>ó</a:t>
            </a:r>
            <a:r>
              <a:rPr lang="es-MX" sz="4000" dirty="0" smtClean="0">
                <a:solidFill>
                  <a:srgbClr val="FF0000"/>
                </a:solidFill>
              </a:rPr>
              <a:t>n</a:t>
            </a:r>
            <a:r>
              <a:rPr lang="es-MX" sz="4000" dirty="0">
                <a:solidFill>
                  <a:srgbClr val="FF0000"/>
                </a:solidFill>
              </a:rPr>
              <a:t>?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pic>
        <p:nvPicPr>
          <p:cNvPr id="6" name="Imagen 5" descr="puesto_merca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652" y="1838487"/>
            <a:ext cx="4399015" cy="3101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66213"/>
            <a:ext cx="4648198" cy="4371909"/>
          </a:xfrm>
        </p:spPr>
        <p:txBody>
          <a:bodyPr>
            <a:normAutofit/>
          </a:bodyPr>
          <a:lstStyle/>
          <a:p>
            <a:pPr lvl="0"/>
            <a:r>
              <a:rPr lang="es-MX" dirty="0">
                <a:solidFill>
                  <a:srgbClr val="000000"/>
                </a:solidFill>
              </a:rPr>
              <a:t>Por medio de </a:t>
            </a:r>
            <a:r>
              <a:rPr lang="en-US" dirty="0" err="1">
                <a:solidFill>
                  <a:srgbClr val="000000"/>
                </a:solidFill>
              </a:rPr>
              <a:t>tiendas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almacenes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mercados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con la </a:t>
            </a:r>
            <a:r>
              <a:rPr lang="en-US" dirty="0" err="1">
                <a:solidFill>
                  <a:srgbClr val="000000"/>
                </a:solidFill>
              </a:rPr>
              <a:t>mercadería</a:t>
            </a:r>
            <a:r>
              <a:rPr lang="en-US" dirty="0">
                <a:solidFill>
                  <a:srgbClr val="000000"/>
                </a:solidFill>
              </a:rPr>
              <a:t> a</a:t>
            </a:r>
            <a:r>
              <a:rPr lang="en-US" dirty="0" smtClean="0">
                <a:solidFill>
                  <a:srgbClr val="000000"/>
                </a:solidFill>
              </a:rPr>
              <a:t> la </a:t>
            </a:r>
            <a:r>
              <a:rPr lang="en-US" dirty="0">
                <a:solidFill>
                  <a:srgbClr val="000000"/>
                </a:solidFill>
              </a:rPr>
              <a:t>vista del </a:t>
            </a:r>
            <a:r>
              <a:rPr lang="en-US" dirty="0" err="1" smtClean="0">
                <a:solidFill>
                  <a:srgbClr val="000000"/>
                </a:solidFill>
              </a:rPr>
              <a:t>compador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distancia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ya</a:t>
            </a:r>
            <a:r>
              <a:rPr lang="en-US" dirty="0" smtClean="0">
                <a:solidFill>
                  <a:srgbClr val="000000"/>
                </a:solidFill>
              </a:rPr>
              <a:t> sea </a:t>
            </a:r>
            <a:r>
              <a:rPr lang="en-US" dirty="0" err="1" smtClean="0">
                <a:solidFill>
                  <a:srgbClr val="000000"/>
                </a:solidFill>
              </a:rPr>
              <a:t>por</a:t>
            </a:r>
            <a:r>
              <a:rPr lang="en-US" dirty="0" smtClean="0">
                <a:solidFill>
                  <a:srgbClr val="000000"/>
                </a:solidFill>
              </a:rPr>
              <a:t> Internet (el </a:t>
            </a:r>
            <a:r>
              <a:rPr lang="en-US" dirty="0" err="1" smtClean="0">
                <a:solidFill>
                  <a:srgbClr val="000000"/>
                </a:solidFill>
              </a:rPr>
              <a:t>comercio</a:t>
            </a:r>
            <a:r>
              <a:rPr lang="es-ES_tradnl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electrónico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dirty="0" err="1" smtClean="0">
                <a:solidFill>
                  <a:srgbClr val="000000"/>
                </a:solidFill>
              </a:rPr>
              <a:t>teléfono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err="1" smtClean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catálogo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s-ES_tradnl" dirty="0" smtClean="0">
              <a:solidFill>
                <a:srgbClr val="000000"/>
              </a:solidFill>
            </a:endParaRPr>
          </a:p>
          <a:p>
            <a:endParaRPr lang="es-ES_tradnl" sz="32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378" y="359478"/>
            <a:ext cx="7762446" cy="126402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44" dirty="0" smtClean="0">
                <a:solidFill>
                  <a:srgbClr val="FF0000"/>
                </a:solidFill>
                <a:effectLst>
                  <a:outerShdw blurRad="31750" dist="25400" dir="5400000" sx="101000" sy="101000" algn="tl" rotWithShape="0">
                    <a:srgbClr val="000000">
                      <a:alpha val="25000"/>
                    </a:srgbClr>
                  </a:outerShdw>
                </a:effectLst>
              </a:rPr>
              <a:t>¿</a:t>
            </a:r>
            <a:r>
              <a:rPr lang="es-MX" sz="4444" dirty="0">
                <a:solidFill>
                  <a:srgbClr val="FF0000"/>
                </a:solidFill>
                <a:effectLst>
                  <a:outerShdw blurRad="31750" dist="25400" dir="5400000" sx="101000" sy="101000" algn="tl" rotWithShape="0">
                    <a:srgbClr val="000000">
                      <a:alpha val="25000"/>
                    </a:srgbClr>
                  </a:outerShdw>
                </a:effectLst>
              </a:rPr>
              <a:t>Como se efectua la </a:t>
            </a:r>
            <a:r>
              <a:rPr lang="es-MX" sz="4444" dirty="0" smtClean="0">
                <a:solidFill>
                  <a:srgbClr val="FF0000"/>
                </a:solidFill>
                <a:effectLst>
                  <a:outerShdw blurRad="31750" dist="25400" dir="5400000" sx="101000" sy="101000" algn="tl" rotWithShape="0">
                    <a:srgbClr val="000000">
                      <a:alpha val="25000"/>
                    </a:srgbClr>
                  </a:outerShdw>
                </a:effectLst>
              </a:rPr>
              <a:t>comercializaci</a:t>
            </a:r>
            <a:r>
              <a:rPr lang="es-MX" sz="4444" dirty="0" smtClean="0">
                <a:solidFill>
                  <a:srgbClr val="FF0000"/>
                </a:solidFill>
                <a:effectLst>
                  <a:outerShdw blurRad="31750" dist="25400" dir="5400000" sx="101000" sy="101000" algn="tl" rotWithShape="0">
                    <a:srgbClr val="000000">
                      <a:alpha val="25000"/>
                    </a:srgbClr>
                  </a:outerShdw>
                </a:effectLst>
              </a:rPr>
              <a:t>ó</a:t>
            </a:r>
            <a:r>
              <a:rPr lang="es-MX" sz="4444" dirty="0" smtClean="0">
                <a:solidFill>
                  <a:srgbClr val="FF0000"/>
                </a:solidFill>
                <a:effectLst>
                  <a:outerShdw blurRad="31750" dist="25400" dir="5400000" sx="101000" sy="101000" algn="tl" rotWithShape="0">
                    <a:srgbClr val="000000">
                      <a:alpha val="25000"/>
                    </a:srgbClr>
                  </a:outerShdw>
                </a:effectLst>
              </a:rPr>
              <a:t>n</a:t>
            </a:r>
            <a:r>
              <a:rPr lang="es-MX" sz="4444" dirty="0">
                <a:solidFill>
                  <a:srgbClr val="FF0000"/>
                </a:solidFill>
                <a:effectLst>
                  <a:outerShdw blurRad="31750" dist="25400" dir="5400000" sx="101000" sy="101000" algn="tl" rotWithShape="0">
                    <a:srgbClr val="000000">
                      <a:alpha val="25000"/>
                    </a:srgbClr>
                  </a:outerShdw>
                </a:effectLst>
              </a:rPr>
              <a:t>?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8" y="1566213"/>
            <a:ext cx="1832905" cy="2043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103" y="1566214"/>
            <a:ext cx="2077851" cy="2043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 descr="marketing-intern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995" y="3834666"/>
            <a:ext cx="2500216" cy="1875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90971" y="1117136"/>
          <a:ext cx="8708344" cy="464997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lipse 7"/>
          <p:cNvSpPr/>
          <p:nvPr/>
        </p:nvSpPr>
        <p:spPr>
          <a:xfrm>
            <a:off x="1527779" y="1297646"/>
            <a:ext cx="907121" cy="927082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10" name="Elipse 9"/>
          <p:cNvSpPr/>
          <p:nvPr/>
        </p:nvSpPr>
        <p:spPr>
          <a:xfrm>
            <a:off x="1527779" y="2978583"/>
            <a:ext cx="907121" cy="927082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11" name="Elipse 10"/>
          <p:cNvSpPr/>
          <p:nvPr/>
        </p:nvSpPr>
        <p:spPr>
          <a:xfrm>
            <a:off x="1527779" y="4667792"/>
            <a:ext cx="907121" cy="927082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12" name="Rectángulo 11"/>
          <p:cNvSpPr/>
          <p:nvPr/>
        </p:nvSpPr>
        <p:spPr>
          <a:xfrm>
            <a:off x="2941102" y="257802"/>
            <a:ext cx="3781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Vender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Implica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  <a:endParaRPr lang="es-ES_tradnl" sz="3600" dirty="0" smtClean="0">
              <a:solidFill>
                <a:srgbClr val="00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246891" y="601537"/>
          <a:ext cx="6859890" cy="542338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/>
          <p:cNvSpPr/>
          <p:nvPr/>
        </p:nvSpPr>
        <p:spPr>
          <a:xfrm>
            <a:off x="2320312" y="773406"/>
            <a:ext cx="601565" cy="5537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7" name="Elipse 6"/>
          <p:cNvSpPr/>
          <p:nvPr/>
        </p:nvSpPr>
        <p:spPr>
          <a:xfrm>
            <a:off x="2320312" y="1918820"/>
            <a:ext cx="601565" cy="5537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8" name="Elipse 7"/>
          <p:cNvSpPr/>
          <p:nvPr/>
        </p:nvSpPr>
        <p:spPr>
          <a:xfrm>
            <a:off x="2320312" y="3036330"/>
            <a:ext cx="601565" cy="5537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9" name="Elipse 8"/>
          <p:cNvSpPr/>
          <p:nvPr/>
        </p:nvSpPr>
        <p:spPr>
          <a:xfrm>
            <a:off x="2320312" y="4191293"/>
            <a:ext cx="601565" cy="5537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10" name="Elipse 9"/>
          <p:cNvSpPr/>
          <p:nvPr/>
        </p:nvSpPr>
        <p:spPr>
          <a:xfrm>
            <a:off x="2320312" y="5317982"/>
            <a:ext cx="601565" cy="5537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1045761" y="889000"/>
            <a:ext cx="7678162" cy="181707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2" y="2776476"/>
            <a:ext cx="8196386" cy="3210247"/>
          </a:xfrm>
        </p:spPr>
        <p:txBody>
          <a:bodyPr>
            <a:normAutofit/>
          </a:bodyPr>
          <a:lstStyle/>
          <a:p>
            <a:pPr>
              <a:buNone/>
            </a:pPr>
            <a:endParaRPr lang="es-ES_tradnl" dirty="0" smtClean="0"/>
          </a:p>
          <a:p>
            <a:pPr marL="715963" indent="-606425">
              <a:spcAft>
                <a:spcPts val="1200"/>
              </a:spcAft>
              <a:buClr>
                <a:schemeClr val="accent2"/>
              </a:buClr>
              <a:buFont typeface="Wingdings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Para </a:t>
            </a:r>
            <a:r>
              <a:rPr lang="en-US" sz="2800" dirty="0" err="1">
                <a:solidFill>
                  <a:schemeClr val="tx1"/>
                </a:solidFill>
              </a:rPr>
              <a:t>detectar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necesidades</a:t>
            </a:r>
            <a:r>
              <a:rPr lang="en-US" sz="2800" dirty="0" smtClean="0">
                <a:solidFill>
                  <a:schemeClr val="tx1"/>
                </a:solidFill>
              </a:rPr>
              <a:t> de </a:t>
            </a:r>
            <a:r>
              <a:rPr lang="en-US" sz="2800" dirty="0">
                <a:solidFill>
                  <a:schemeClr val="tx1"/>
                </a:solidFill>
              </a:rPr>
              <a:t>los </a:t>
            </a:r>
            <a:r>
              <a:rPr lang="en-US" sz="2800" dirty="0" err="1" smtClean="0">
                <a:solidFill>
                  <a:schemeClr val="tx1"/>
                </a:solidFill>
              </a:rPr>
              <a:t>clientes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endParaRPr lang="es-ES_tradnl" sz="2800" dirty="0" smtClean="0">
              <a:solidFill>
                <a:schemeClr val="tx1"/>
              </a:solidFill>
            </a:endParaRPr>
          </a:p>
          <a:p>
            <a:pPr marL="715963" indent="-630238">
              <a:spcAft>
                <a:spcPts val="1200"/>
              </a:spcAft>
              <a:buClr>
                <a:schemeClr val="accent2"/>
              </a:buClr>
              <a:buFont typeface="Wingdings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Para </a:t>
            </a:r>
            <a:r>
              <a:rPr lang="en-US" sz="2800" dirty="0" err="1">
                <a:solidFill>
                  <a:schemeClr val="tx1"/>
                </a:solidFill>
              </a:rPr>
              <a:t>encontrar</a:t>
            </a:r>
            <a:r>
              <a:rPr lang="en-US" sz="2800" dirty="0">
                <a:solidFill>
                  <a:schemeClr val="tx1"/>
                </a:solidFill>
              </a:rPr>
              <a:t> la </a:t>
            </a:r>
            <a:r>
              <a:rPr lang="en-US" sz="2800" dirty="0" err="1">
                <a:solidFill>
                  <a:schemeClr val="tx1"/>
                </a:solidFill>
              </a:rPr>
              <a:t>manera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que</a:t>
            </a:r>
            <a:r>
              <a:rPr lang="en-US" sz="2800" dirty="0">
                <a:solidFill>
                  <a:schemeClr val="tx1"/>
                </a:solidFill>
              </a:rPr>
              <a:t> el </a:t>
            </a:r>
            <a:r>
              <a:rPr lang="en-US" sz="2800" dirty="0" err="1">
                <a:solidFill>
                  <a:schemeClr val="tx1"/>
                </a:solidFill>
              </a:rPr>
              <a:t>producto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servicio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que</a:t>
            </a:r>
            <a:r>
              <a:rPr lang="en-US" sz="2800" dirty="0">
                <a:solidFill>
                  <a:schemeClr val="tx1"/>
                </a:solidFill>
              </a:rPr>
              <a:t> se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ofrezca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cumpla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este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propósito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endParaRPr lang="es-ES_tradnl" sz="2800" dirty="0">
              <a:solidFill>
                <a:schemeClr val="tx1"/>
              </a:solidFill>
            </a:endParaRPr>
          </a:p>
          <a:p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5768" y="1989174"/>
            <a:ext cx="4422078" cy="244291"/>
          </a:xfrm>
        </p:spPr>
        <p:txBody>
          <a:bodyPr wrap="none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Por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medio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de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una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correcta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260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investigación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mercados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pic>
        <p:nvPicPr>
          <p:cNvPr id="4" name="Imagen 3" descr="investigacion-merca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35" y="522288"/>
            <a:ext cx="3455234" cy="2555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5" y="1460876"/>
            <a:ext cx="8912176" cy="3297686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smtClean="0"/>
              <a:t>                               </a:t>
            </a:r>
            <a:r>
              <a:rPr lang="en-US" sz="2800" b="1" dirty="0" err="1" smtClean="0">
                <a:solidFill>
                  <a:schemeClr val="tx1"/>
                </a:solidFill>
              </a:rPr>
              <a:t>Incluye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actividades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como</a:t>
            </a:r>
            <a:r>
              <a:rPr lang="en-US" sz="2800" b="1" dirty="0">
                <a:solidFill>
                  <a:schemeClr val="tx1"/>
                </a:solidFill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</a:p>
          <a:p>
            <a:pPr lvl="0">
              <a:buNone/>
            </a:pPr>
            <a:r>
              <a:rPr lang="en-US" sz="3000" b="1" dirty="0" smtClean="0">
                <a:solidFill>
                  <a:schemeClr val="tx1"/>
                </a:solidFill>
              </a:rPr>
              <a:t>                                 </a:t>
            </a:r>
            <a:r>
              <a:rPr lang="en-US" sz="2400" b="1" dirty="0" smtClean="0">
                <a:solidFill>
                  <a:schemeClr val="tx1"/>
                </a:solidFill>
              </a:rPr>
              <a:t>Telemarketing, Email</a:t>
            </a:r>
          </a:p>
          <a:p>
            <a:pPr lvl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                                          Marketing, </a:t>
            </a:r>
            <a:r>
              <a:rPr lang="en-US" sz="2400" b="1" dirty="0" err="1" smtClean="0">
                <a:solidFill>
                  <a:schemeClr val="tx1"/>
                </a:solidFill>
              </a:rPr>
              <a:t>ventas</a:t>
            </a:r>
            <a:r>
              <a:rPr lang="en-US" sz="2400" b="1" dirty="0" smtClean="0">
                <a:solidFill>
                  <a:schemeClr val="tx1"/>
                </a:solidFill>
              </a:rPr>
              <a:t>,</a:t>
            </a:r>
          </a:p>
          <a:p>
            <a:pPr lvl="0">
              <a:buNone/>
            </a:pPr>
            <a:r>
              <a:rPr lang="en-US" sz="2400" b="1" dirty="0" smtClean="0"/>
              <a:t>                                          </a:t>
            </a:r>
            <a:r>
              <a:rPr lang="en-US" sz="2400" b="1" dirty="0" err="1" smtClean="0">
                <a:solidFill>
                  <a:schemeClr val="tx1"/>
                </a:solidFill>
              </a:rPr>
              <a:t>técnicas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de </a:t>
            </a:r>
            <a:r>
              <a:rPr lang="en-US" sz="2400" b="1" dirty="0" err="1">
                <a:solidFill>
                  <a:schemeClr val="tx1"/>
                </a:solidFill>
              </a:rPr>
              <a:t>ventas</a:t>
            </a:r>
            <a:r>
              <a:rPr lang="en-US" sz="2400" b="1" dirty="0" smtClean="0">
                <a:solidFill>
                  <a:schemeClr val="tx1"/>
                </a:solidFill>
              </a:rPr>
              <a:t>,</a:t>
            </a:r>
          </a:p>
          <a:p>
            <a:pPr lvl="0">
              <a:buNone/>
            </a:pPr>
            <a:r>
              <a:rPr lang="en-US" sz="2400" b="1" dirty="0" smtClean="0"/>
              <a:t>                                          </a:t>
            </a:r>
            <a:r>
              <a:rPr lang="en-US" sz="2400" b="1" dirty="0" err="1" smtClean="0">
                <a:solidFill>
                  <a:schemeClr val="tx1"/>
                </a:solidFill>
              </a:rPr>
              <a:t>publicidad</a:t>
            </a:r>
            <a:r>
              <a:rPr lang="en-US" sz="2400" b="1" dirty="0" smtClean="0">
                <a:solidFill>
                  <a:schemeClr val="tx1"/>
                </a:solidFill>
              </a:rPr>
              <a:t>, merchandising,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marketing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mercadeo</a:t>
            </a:r>
            <a:r>
              <a:rPr lang="en-US" sz="2400" b="1" dirty="0">
                <a:solidFill>
                  <a:schemeClr val="tx1"/>
                </a:solidFill>
              </a:rPr>
              <a:t>, ferias, </a:t>
            </a:r>
            <a:r>
              <a:rPr lang="en-US" sz="2400" b="1" dirty="0" err="1">
                <a:solidFill>
                  <a:schemeClr val="tx1"/>
                </a:solidFill>
              </a:rPr>
              <a:t>exposiciones</a:t>
            </a:r>
            <a:r>
              <a:rPr lang="en-US" sz="2400" b="1" dirty="0">
                <a:solidFill>
                  <a:schemeClr val="tx1"/>
                </a:solidFill>
              </a:rPr>
              <a:t> etc.</a:t>
            </a:r>
            <a:endParaRPr lang="es-ES_tradnl" sz="2400" b="1" dirty="0">
              <a:solidFill>
                <a:schemeClr val="tx1"/>
              </a:solidFill>
            </a:endParaRPr>
          </a:p>
          <a:p>
            <a:endParaRPr lang="es-ES_tradnl" sz="3200" b="1" dirty="0"/>
          </a:p>
        </p:txBody>
      </p:sp>
      <p:pic>
        <p:nvPicPr>
          <p:cNvPr id="4" name="Imagen 3" descr="INTER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5" y="943302"/>
            <a:ext cx="4026862" cy="302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ángulo redondeado 4"/>
          <p:cNvSpPr/>
          <p:nvPr/>
        </p:nvSpPr>
        <p:spPr>
          <a:xfrm>
            <a:off x="619087" y="5122392"/>
            <a:ext cx="8156097" cy="143223"/>
          </a:xfrm>
          <a:prstGeom prst="roundRect">
            <a:avLst/>
          </a:prstGeom>
          <a:gradFill>
            <a:gsLst>
              <a:gs pos="0">
                <a:srgbClr val="000090"/>
              </a:gs>
              <a:gs pos="60000">
                <a:schemeClr val="accent4">
                  <a:lumMod val="60000"/>
                  <a:lumOff val="4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reflection blurRad="101600" stA="26000" endPos="20000" dist="12700" dir="5400000" sy="-100000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60" y="1604099"/>
            <a:ext cx="8667788" cy="491263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MX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Bases que brinda autoridad a la </a:t>
            </a:r>
            <a:r>
              <a:rPr lang="es-MX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comercializaci</a:t>
            </a:r>
            <a:r>
              <a:rPr lang="es-MX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ó</a:t>
            </a:r>
            <a:r>
              <a:rPr lang="es-MX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n.</a:t>
            </a:r>
          </a:p>
          <a:p>
            <a:pPr marL="0" lvl="0" indent="0">
              <a:buNone/>
            </a:pPr>
            <a:endParaRPr lang="es-ES_tradnl" sz="3600" b="1" dirty="0" smtClean="0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es-MX" sz="3459" i="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accent2"/>
                  </a:solidFill>
                </a:uFill>
                <a:latin typeface="Arial"/>
              </a:rPr>
              <a:t>1- </a:t>
            </a:r>
            <a:r>
              <a:rPr lang="es-MX" sz="3459" i="1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accent2"/>
                  </a:solidFill>
                </a:uFill>
                <a:latin typeface="Arial"/>
              </a:rPr>
              <a:t>La </a:t>
            </a:r>
            <a:r>
              <a:rPr lang="es-MX" sz="3459" i="1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accent2"/>
                  </a:solidFill>
                </a:uFill>
                <a:latin typeface="Arial"/>
              </a:rPr>
              <a:t>veracidad del producto y </a:t>
            </a:r>
            <a:r>
              <a:rPr lang="es-MX" sz="3459" i="1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accent2"/>
                  </a:solidFill>
                </a:uFill>
                <a:latin typeface="Arial"/>
              </a:rPr>
              <a:t>servicio</a:t>
            </a:r>
            <a:r>
              <a:rPr lang="es-MX" sz="3459" i="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accent2"/>
                  </a:solidFill>
                </a:uFill>
                <a:latin typeface="Arial"/>
              </a:rPr>
              <a:t>. </a:t>
            </a:r>
            <a:endParaRPr lang="es-ES_tradnl" sz="3459" i="1" dirty="0" smtClean="0">
              <a:solidFill>
                <a:schemeClr val="tx2">
                  <a:lumMod val="75000"/>
                </a:schemeClr>
              </a:solidFill>
              <a:uFill>
                <a:solidFill>
                  <a:schemeClr val="accent2"/>
                </a:solidFill>
              </a:uFill>
              <a:latin typeface="Arial"/>
            </a:endParaRPr>
          </a:p>
          <a:p>
            <a:r>
              <a:rPr lang="es-MX" sz="1800" dirty="0" smtClean="0">
                <a:latin typeface="Verdana"/>
              </a:rPr>
              <a:t> </a:t>
            </a:r>
            <a:r>
              <a:rPr lang="en-US" sz="1800" dirty="0" smtClean="0">
                <a:latin typeface="Verdana"/>
              </a:rPr>
              <a:t>DJ: «La </a:t>
            </a:r>
            <a:r>
              <a:rPr lang="en-US" sz="1800" dirty="0" err="1" smtClean="0">
                <a:latin typeface="Verdana"/>
              </a:rPr>
              <a:t>práctica</a:t>
            </a:r>
            <a:r>
              <a:rPr lang="en-US" sz="1800" dirty="0" smtClean="0">
                <a:latin typeface="Verdana"/>
              </a:rPr>
              <a:t> de la </a:t>
            </a:r>
            <a:r>
              <a:rPr lang="en-US" sz="1800" dirty="0" err="1" smtClean="0">
                <a:latin typeface="Verdana"/>
              </a:rPr>
              <a:t>verdad</a:t>
            </a:r>
            <a:r>
              <a:rPr lang="en-US" sz="1800" dirty="0" smtClean="0">
                <a:latin typeface="Verdana"/>
              </a:rPr>
              <a:t> </a:t>
            </a:r>
            <a:r>
              <a:rPr lang="en-US" sz="1800" dirty="0" err="1" smtClean="0">
                <a:latin typeface="Verdana"/>
              </a:rPr>
              <a:t>es</a:t>
            </a:r>
            <a:r>
              <a:rPr lang="en-US" sz="1800" dirty="0" smtClean="0">
                <a:latin typeface="Verdana"/>
              </a:rPr>
              <a:t> fundamental </a:t>
            </a:r>
            <a:r>
              <a:rPr lang="en-US" sz="1800" dirty="0" err="1" smtClean="0">
                <a:latin typeface="Verdana"/>
              </a:rPr>
              <a:t>para</a:t>
            </a:r>
            <a:r>
              <a:rPr lang="en-US" sz="1800" dirty="0" smtClean="0">
                <a:latin typeface="Verdana"/>
              </a:rPr>
              <a:t> </a:t>
            </a:r>
            <a:r>
              <a:rPr lang="en-US" sz="1800" dirty="0" err="1" smtClean="0">
                <a:latin typeface="Verdana"/>
              </a:rPr>
              <a:t>toda</a:t>
            </a:r>
            <a:r>
              <a:rPr lang="en-US" sz="1800" dirty="0" smtClean="0">
                <a:latin typeface="Verdana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erdana"/>
              </a:rPr>
              <a:t>relación</a:t>
            </a:r>
            <a:r>
              <a:rPr lang="en-US" sz="1800" dirty="0" smtClean="0">
                <a:solidFill>
                  <a:srgbClr val="FF0000"/>
                </a:solidFill>
                <a:latin typeface="Verdana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erdana"/>
              </a:rPr>
              <a:t>humana</a:t>
            </a:r>
            <a:r>
              <a:rPr lang="en-US" sz="1800" dirty="0" smtClean="0">
                <a:solidFill>
                  <a:srgbClr val="FF0000"/>
                </a:solidFill>
                <a:latin typeface="Verdana"/>
              </a:rPr>
              <a:t> </a:t>
            </a:r>
            <a:r>
              <a:rPr lang="en-US" sz="1800" dirty="0" err="1" smtClean="0">
                <a:latin typeface="Verdana"/>
              </a:rPr>
              <a:t>y</a:t>
            </a:r>
            <a:r>
              <a:rPr lang="en-US" sz="1800" dirty="0" smtClean="0">
                <a:latin typeface="Verdana"/>
              </a:rPr>
              <a:t>, en </a:t>
            </a:r>
            <a:r>
              <a:rPr lang="en-US" sz="1800" dirty="0" err="1" smtClean="0">
                <a:latin typeface="Verdana"/>
              </a:rPr>
              <a:t>consecuencia</a:t>
            </a:r>
            <a:r>
              <a:rPr lang="en-US" sz="1800" dirty="0" smtClean="0">
                <a:latin typeface="Verdana"/>
              </a:rPr>
              <a:t>, </a:t>
            </a:r>
            <a:r>
              <a:rPr lang="en-US" sz="1800" dirty="0" err="1" smtClean="0">
                <a:latin typeface="Verdana"/>
              </a:rPr>
              <a:t>para</a:t>
            </a:r>
            <a:r>
              <a:rPr lang="en-US" sz="1800" dirty="0" smtClean="0">
                <a:latin typeface="Verdana"/>
              </a:rPr>
              <a:t> </a:t>
            </a:r>
            <a:r>
              <a:rPr lang="en-US" sz="1800" dirty="0" err="1" smtClean="0">
                <a:latin typeface="Verdana"/>
              </a:rPr>
              <a:t>toda</a:t>
            </a:r>
            <a:r>
              <a:rPr lang="en-US" sz="1800" dirty="0" smtClean="0">
                <a:latin typeface="Verdana"/>
              </a:rPr>
              <a:t> </a:t>
            </a:r>
            <a:r>
              <a:rPr lang="en-US" sz="1800" dirty="0" err="1" smtClean="0">
                <a:latin typeface="Verdana"/>
              </a:rPr>
              <a:t>convivencia</a:t>
            </a:r>
            <a:r>
              <a:rPr lang="en-US" sz="1800" dirty="0" smtClean="0">
                <a:latin typeface="Verdana"/>
              </a:rPr>
              <a:t> social. Sin el </a:t>
            </a:r>
            <a:r>
              <a:rPr lang="en-US" sz="1800" dirty="0" err="1" smtClean="0">
                <a:latin typeface="Verdana"/>
              </a:rPr>
              <a:t>imperio</a:t>
            </a:r>
            <a:r>
              <a:rPr lang="en-US" sz="1800" dirty="0" smtClean="0">
                <a:latin typeface="Verdana"/>
              </a:rPr>
              <a:t> de la _</a:t>
            </a:r>
            <a:r>
              <a:rPr lang="en-US" sz="1800" dirty="0" err="1" smtClean="0">
                <a:latin typeface="Verdana"/>
              </a:rPr>
              <a:t>verdad</a:t>
            </a:r>
            <a:r>
              <a:rPr lang="en-US" sz="1800" dirty="0" smtClean="0">
                <a:latin typeface="Verdana"/>
              </a:rPr>
              <a:t> la </a:t>
            </a:r>
            <a:r>
              <a:rPr lang="en-US" sz="1800" dirty="0" err="1" smtClean="0">
                <a:latin typeface="Verdana"/>
              </a:rPr>
              <a:t>vida</a:t>
            </a:r>
            <a:r>
              <a:rPr lang="en-US" sz="1800" dirty="0" smtClean="0">
                <a:latin typeface="Verdana"/>
              </a:rPr>
              <a:t> social se </a:t>
            </a:r>
            <a:r>
              <a:rPr lang="en-US" sz="1800" dirty="0" err="1" smtClean="0">
                <a:latin typeface="Verdana"/>
              </a:rPr>
              <a:t>torna</a:t>
            </a:r>
            <a:r>
              <a:rPr lang="en-US" sz="1800" dirty="0" smtClean="0">
                <a:latin typeface="Verdana"/>
              </a:rPr>
              <a:t> </a:t>
            </a:r>
            <a:r>
              <a:rPr lang="en-US" sz="1800" dirty="0" err="1" smtClean="0">
                <a:latin typeface="Verdana"/>
              </a:rPr>
              <a:t>caótica</a:t>
            </a:r>
            <a:r>
              <a:rPr lang="en-US" sz="1800" dirty="0" smtClean="0">
                <a:latin typeface="Verdana"/>
              </a:rPr>
              <a:t> </a:t>
            </a:r>
            <a:r>
              <a:rPr lang="en-US" sz="1800" dirty="0" err="1" smtClean="0">
                <a:latin typeface="Verdana"/>
              </a:rPr>
              <a:t>y</a:t>
            </a:r>
            <a:r>
              <a:rPr lang="en-US" sz="1800" dirty="0" smtClean="0">
                <a:latin typeface="Verdana"/>
              </a:rPr>
              <a:t> </a:t>
            </a:r>
            <a:r>
              <a:rPr lang="en-US" sz="1800" dirty="0" err="1" smtClean="0">
                <a:latin typeface="Verdana"/>
              </a:rPr>
              <a:t>anárquica</a:t>
            </a:r>
            <a:r>
              <a:rPr lang="en-US" sz="1800" dirty="0" smtClean="0">
                <a:latin typeface="Verdana"/>
              </a:rPr>
              <a:t>. </a:t>
            </a:r>
            <a:r>
              <a:rPr lang="en-US" sz="1800" dirty="0" err="1" smtClean="0">
                <a:latin typeface="Verdana"/>
              </a:rPr>
              <a:t>Sólo</a:t>
            </a:r>
            <a:r>
              <a:rPr lang="en-US" sz="1800" dirty="0" smtClean="0">
                <a:latin typeface="Verdana"/>
              </a:rPr>
              <a:t> la </a:t>
            </a:r>
            <a:r>
              <a:rPr lang="en-US" sz="1800" dirty="0" err="1" smtClean="0">
                <a:latin typeface="Verdana"/>
              </a:rPr>
              <a:t>vivencia</a:t>
            </a:r>
            <a:r>
              <a:rPr lang="en-US" sz="1800" dirty="0" smtClean="0">
                <a:latin typeface="Verdana"/>
              </a:rPr>
              <a:t> </a:t>
            </a:r>
            <a:r>
              <a:rPr lang="en-US" sz="1800" dirty="0" err="1" smtClean="0">
                <a:latin typeface="Verdana"/>
              </a:rPr>
              <a:t>plena</a:t>
            </a:r>
            <a:r>
              <a:rPr lang="en-US" sz="1800" dirty="0" smtClean="0">
                <a:latin typeface="Verdana"/>
              </a:rPr>
              <a:t> de </a:t>
            </a:r>
            <a:r>
              <a:rPr lang="en-US" sz="1800" dirty="0" err="1" smtClean="0">
                <a:latin typeface="Verdana"/>
              </a:rPr>
              <a:t>una</a:t>
            </a:r>
            <a:r>
              <a:rPr lang="en-US" sz="1800" dirty="0" smtClean="0">
                <a:latin typeface="Verdana"/>
              </a:rPr>
              <a:t> </a:t>
            </a:r>
            <a:r>
              <a:rPr lang="en-US" sz="1800" dirty="0" err="1" smtClean="0">
                <a:latin typeface="Verdana"/>
              </a:rPr>
              <a:t>sólida</a:t>
            </a:r>
            <a:r>
              <a:rPr lang="en-US" sz="1800" dirty="0" smtClean="0">
                <a:latin typeface="Verdana"/>
              </a:rPr>
              <a:t> </a:t>
            </a:r>
            <a:r>
              <a:rPr lang="en-US" sz="1800" dirty="0" err="1" smtClean="0">
                <a:latin typeface="Verdana"/>
              </a:rPr>
              <a:t>integridad</a:t>
            </a:r>
            <a:r>
              <a:rPr lang="en-US" sz="1800" dirty="0" smtClean="0">
                <a:latin typeface="Verdana"/>
              </a:rPr>
              <a:t> moral </a:t>
            </a:r>
            <a:r>
              <a:rPr lang="en-US" sz="1800" dirty="0" err="1" smtClean="0">
                <a:latin typeface="Verdana"/>
              </a:rPr>
              <a:t>nutrida</a:t>
            </a:r>
            <a:r>
              <a:rPr lang="en-US" sz="1800" dirty="0" smtClean="0">
                <a:latin typeface="Verdana"/>
              </a:rPr>
              <a:t> </a:t>
            </a:r>
            <a:r>
              <a:rPr lang="en-US" sz="1800" dirty="0" err="1" smtClean="0">
                <a:latin typeface="Verdana"/>
              </a:rPr>
              <a:t>por</a:t>
            </a:r>
            <a:r>
              <a:rPr lang="en-US" sz="1800" dirty="0" smtClean="0">
                <a:latin typeface="Verdana"/>
              </a:rPr>
              <a:t> la _</a:t>
            </a:r>
            <a:r>
              <a:rPr lang="en-US" sz="1800" dirty="0" err="1" smtClean="0">
                <a:latin typeface="Verdana"/>
              </a:rPr>
              <a:t>verdad</a:t>
            </a:r>
            <a:r>
              <a:rPr lang="en-US" sz="1800" dirty="0" smtClean="0">
                <a:latin typeface="Verdana"/>
              </a:rPr>
              <a:t> </a:t>
            </a:r>
            <a:r>
              <a:rPr lang="en-US" sz="1800" dirty="0" err="1" smtClean="0">
                <a:latin typeface="Verdana"/>
              </a:rPr>
              <a:t>puede</a:t>
            </a:r>
            <a:r>
              <a:rPr lang="en-US" sz="1800" dirty="0" smtClean="0">
                <a:latin typeface="Verdana"/>
              </a:rPr>
              <a:t> ser </a:t>
            </a:r>
            <a:r>
              <a:rPr lang="en-US" sz="1800" dirty="0" err="1" smtClean="0">
                <a:latin typeface="Verdana"/>
              </a:rPr>
              <a:t>garantía</a:t>
            </a:r>
            <a:r>
              <a:rPr lang="en-US" sz="1800" dirty="0" smtClean="0">
                <a:latin typeface="Verdana"/>
              </a:rPr>
              <a:t> de </a:t>
            </a:r>
            <a:r>
              <a:rPr lang="en-US" sz="1800" dirty="0" err="1" smtClean="0">
                <a:latin typeface="Verdana"/>
              </a:rPr>
              <a:t>orden</a:t>
            </a:r>
            <a:r>
              <a:rPr lang="en-US" sz="1800" dirty="0" smtClean="0">
                <a:latin typeface="Verdana"/>
              </a:rPr>
              <a:t>, </a:t>
            </a:r>
            <a:r>
              <a:rPr lang="en-US" sz="1800" dirty="0" err="1" smtClean="0">
                <a:latin typeface="Verdana"/>
              </a:rPr>
              <a:t>libertad</a:t>
            </a:r>
            <a:r>
              <a:rPr lang="en-US" sz="1800" dirty="0" smtClean="0">
                <a:latin typeface="Verdana"/>
              </a:rPr>
              <a:t> </a:t>
            </a:r>
            <a:r>
              <a:rPr lang="en-US" sz="1800" dirty="0" err="1" smtClean="0">
                <a:latin typeface="Verdana"/>
              </a:rPr>
              <a:t>y</a:t>
            </a:r>
            <a:r>
              <a:rPr lang="en-US" sz="1800" dirty="0" smtClean="0">
                <a:latin typeface="Verdana"/>
              </a:rPr>
              <a:t> </a:t>
            </a:r>
            <a:r>
              <a:rPr lang="en-US" sz="1800" dirty="0" err="1" smtClean="0">
                <a:latin typeface="Verdana"/>
              </a:rPr>
              <a:t>justicia</a:t>
            </a:r>
            <a:r>
              <a:rPr lang="en-US" sz="1800" dirty="0" smtClean="0">
                <a:latin typeface="Verdana"/>
              </a:rPr>
              <a:t>.»</a:t>
            </a:r>
            <a:endParaRPr lang="es-ES_tradnl" sz="1800" dirty="0" smtClean="0">
              <a:latin typeface="Verdana"/>
            </a:endParaRPr>
          </a:p>
          <a:p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60" y="626349"/>
            <a:ext cx="7313613" cy="857591"/>
          </a:xfrm>
        </p:spPr>
        <p:txBody>
          <a:bodyPr>
            <a:normAutofit fontScale="90000"/>
          </a:bodyPr>
          <a:lstStyle/>
          <a:p>
            <a:pPr marL="801688" indent="-801688"/>
            <a:r>
              <a:rPr lang="es-MX" sz="4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II-  ESTRATEGIAS BIBLICAS DE LA COMERCIALIZACION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Concurrencia.thmx</Template>
  <TotalTime>543</TotalTime>
  <Words>750</Words>
  <Application>Microsoft Macintosh PowerPoint</Application>
  <PresentationFormat>Presentación en pantalla (4:3)</PresentationFormat>
  <Paragraphs>79</Paragraphs>
  <Slides>17</Slides>
  <Notes>1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Concurrencia</vt:lpstr>
      <vt:lpstr>ESTRATEGIAS BIBLICAS DE LA COMERCIALIZACION </vt:lpstr>
      <vt:lpstr>CARACTERISTICAS DE LA COMERCIALIZACION </vt:lpstr>
      <vt:lpstr>B- ¿Cual es el objetivo primario de la comercialización? </vt:lpstr>
      <vt:lpstr>¿Como se efectua la comercialización? </vt:lpstr>
      <vt:lpstr>Diapositiva 5</vt:lpstr>
      <vt:lpstr>Diapositiva 6</vt:lpstr>
      <vt:lpstr>Por medio de una correcta investigación de mercados  </vt:lpstr>
      <vt:lpstr>Diapositiva 8</vt:lpstr>
      <vt:lpstr>II-  ESTRATEGIAS BIBLICAS DE LA COMERCIALIZACION </vt:lpstr>
      <vt:lpstr>Diapositiva 10</vt:lpstr>
      <vt:lpstr>Diapositiva 11</vt:lpstr>
      <vt:lpstr>Diapositiva 12</vt:lpstr>
      <vt:lpstr>Diapositiva 13</vt:lpstr>
      <vt:lpstr>Estrategias previas al lanzamiento y comercialización del producto y servicio </vt:lpstr>
      <vt:lpstr>La comercialización del producto y servicio </vt:lpstr>
      <vt:lpstr>Diapositiva 16</vt:lpstr>
      <vt:lpstr>El fundamento del  principio de calidad se trasforma en cantidad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BIBLICAS DE LA COMERCIALIZACION </dc:title>
  <dc:creator>Lisandro Bojorquez</dc:creator>
  <cp:lastModifiedBy>Iglesia Cristiana Josue Iglesia Cristiana Josue</cp:lastModifiedBy>
  <cp:revision>42</cp:revision>
  <dcterms:created xsi:type="dcterms:W3CDTF">2011-08-30T12:55:49Z</dcterms:created>
  <dcterms:modified xsi:type="dcterms:W3CDTF">2011-08-30T20:05:10Z</dcterms:modified>
</cp:coreProperties>
</file>