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7" r:id="rId5"/>
    <p:sldId id="300" r:id="rId6"/>
    <p:sldId id="258" r:id="rId7"/>
    <p:sldId id="259" r:id="rId8"/>
    <p:sldId id="262" r:id="rId9"/>
    <p:sldId id="264" r:id="rId10"/>
    <p:sldId id="266" r:id="rId11"/>
    <p:sldId id="271" r:id="rId12"/>
    <p:sldId id="290" r:id="rId13"/>
    <p:sldId id="291" r:id="rId14"/>
    <p:sldId id="322" r:id="rId15"/>
    <p:sldId id="275" r:id="rId16"/>
    <p:sldId id="305" r:id="rId17"/>
    <p:sldId id="313" r:id="rId18"/>
    <p:sldId id="303" r:id="rId19"/>
    <p:sldId id="306" r:id="rId20"/>
    <p:sldId id="308" r:id="rId21"/>
    <p:sldId id="323" r:id="rId22"/>
  </p:sldIdLst>
  <p:sldSz cx="11522075" cy="6858000"/>
  <p:notesSz cx="9223375" cy="7010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go Castillo" initials="HC" lastIdx="1" clrIdx="0">
    <p:extLst>
      <p:ext uri="{19B8F6BF-5375-455C-9EA6-DF929625EA0E}">
        <p15:presenceInfo xmlns:p15="http://schemas.microsoft.com/office/powerpoint/2012/main" userId="S-1-5-21-151147892-404053376-1012880758-11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E167"/>
    <a:srgbClr val="B7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5179" autoAdjust="0"/>
  </p:normalViewPr>
  <p:slideViewPr>
    <p:cSldViewPr showGuides="1">
      <p:cViewPr varScale="1">
        <p:scale>
          <a:sx n="82" d="100"/>
          <a:sy n="82" d="100"/>
        </p:scale>
        <p:origin x="912" y="60"/>
      </p:cViewPr>
      <p:guideLst>
        <p:guide orient="horz" pos="2160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0309D-D8E4-436E-8B16-6BD6FDCEF47A}" type="datetimeFigureOut">
              <a:rPr lang="es-ES" smtClean="0"/>
              <a:pPr/>
              <a:t>12/07/2015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F566A-0049-47B4-A881-716E08DD391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29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70FCA-1C97-4C03-8598-08B17C453D84}" type="datetimeFigureOut">
              <a:rPr lang="es-SV" smtClean="0"/>
              <a:t>12/07/2015</a:t>
            </a:fld>
            <a:endParaRPr lang="es-S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525463"/>
            <a:ext cx="4419600" cy="2630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173" y="3330242"/>
            <a:ext cx="7377029" cy="315407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C9699-C458-421C-BA52-8738F1BCA08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5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8137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67241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35687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07573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9728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22853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78453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54878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168749" y="270892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SV" dirty="0" smtClean="0"/>
              <a:t>TITULO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-1" y="2420888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0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  <p:sp>
        <p:nvSpPr>
          <p:cNvPr id="7" name="5 Marcador de número de diapositiva"/>
          <p:cNvSpPr txBox="1">
            <a:spLocks/>
          </p:cNvSpPr>
          <p:nvPr userDrawn="1"/>
        </p:nvSpPr>
        <p:spPr>
          <a:xfrm>
            <a:off x="0" y="0"/>
            <a:ext cx="5689030" cy="40466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8" name="5 Marcador de número de diapositiva"/>
          <p:cNvSpPr txBox="1">
            <a:spLocks/>
          </p:cNvSpPr>
          <p:nvPr userDrawn="1"/>
        </p:nvSpPr>
        <p:spPr>
          <a:xfrm>
            <a:off x="5756149" y="0"/>
            <a:ext cx="5689030" cy="404664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413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84B9-7F13-48A2-8365-4AA4CFC28833}" type="datetimeFigureOut">
              <a:rPr lang="es-SV" smtClean="0"/>
              <a:pPr/>
              <a:t>12/07/2015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95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84B9-7F13-48A2-8365-4AA4CFC28833}" type="datetimeFigureOut">
              <a:rPr lang="es-SV" smtClean="0"/>
              <a:pPr/>
              <a:t>12/07/2015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874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5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5" y="1600202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4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084B9-7F13-48A2-8365-4AA4CFC28833}" type="datetimeFigureOut">
              <a:rPr lang="es-SV" smtClean="0"/>
              <a:pPr/>
              <a:t>12/07/2015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09" y="6356352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88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151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2" r:id="rId3"/>
    <p:sldLayoutId id="2147483661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5149" y="2708920"/>
            <a:ext cx="8736528" cy="490066"/>
          </a:xfrm>
        </p:spPr>
        <p:txBody>
          <a:bodyPr/>
          <a:lstStyle/>
          <a:p>
            <a:pPr lvl="0"/>
            <a:r>
              <a:rPr lang="es-ES" sz="4000" dirty="0" smtClean="0"/>
              <a:t>“DESAFIOS DE LA PEQUEÑA EMPRESA Y COMO SUPERARLOS”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s-SV" sz="4000" dirty="0" smtClean="0"/>
              <a:t>24</a:t>
            </a:r>
            <a:r>
              <a:rPr lang="es-SV" sz="4000" dirty="0" smtClean="0"/>
              <a:t>-07-2015</a:t>
            </a:r>
            <a:endParaRPr lang="es-SV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606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201197" y="345992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INICO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40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EMPIRISMO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533" y="1484784"/>
            <a:ext cx="2592288" cy="352839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24933" y="1077563"/>
            <a:ext cx="57606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 SALVATORE FERRAGAMO EN SUS INICIOS COMO EMPRESARIO DE CALZADO EN ITALIA:</a:t>
            </a:r>
          </a:p>
          <a:p>
            <a:endParaRPr lang="es-ES" sz="3200" dirty="0"/>
          </a:p>
          <a:p>
            <a:r>
              <a:rPr lang="es-ES" sz="3200" dirty="0" smtClean="0"/>
              <a:t>ERA UN GRAN CREATIVO, PERO LE FALTABAN TECNICAS INDUSTRIALES. PARA ESO SE MUDO A USA Y APRENDIO ALLÌ A PRODUCIR CALZADO ESTILIZADO DE UNA FORMA PRODUCTIVA</a:t>
            </a:r>
          </a:p>
        </p:txBody>
      </p:sp>
    </p:spTree>
    <p:extLst>
      <p:ext uri="{BB962C8B-B14F-4D97-AF65-F5344CB8AC3E}">
        <p14:creationId xmlns:p14="http://schemas.microsoft.com/office/powerpoint/2010/main" val="5678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84757" y="487025"/>
            <a:ext cx="94330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PEQUEÑA EMPRESA?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RELEVANCIA DE LA PEQUEÑA EMPRESA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1: EMPIRISMO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2: INFORMALIDAD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3: FALTA DE CAPITAL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4: PERSECUCION Y DESANIMO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275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4493" y="836712"/>
            <a:ext cx="91450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LA FALTA DE FORMALIDAD LEGAL NO ES UNA VENTAJA. ES UN IMPEDIMENTO QUE FRENA EL CRECIMIENTO SOSTENIDO</a:t>
            </a:r>
            <a:endParaRPr lang="es-ES" sz="3200" b="1" dirty="0"/>
          </a:p>
          <a:p>
            <a:endParaRPr lang="es-ES" sz="32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LIMITA EL ACCESO AL FINANCIAMIENTO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IMPIDE UN MANEJO FINANCIERO ADECUADO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LIMITA LAS OPORTUNIDADES DE MERCADEO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MANTIENE LA VISION ESTANCADA</a:t>
            </a:r>
            <a:endParaRPr lang="en-US" sz="32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40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INFORMALIDAD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57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58825" y="984175"/>
            <a:ext cx="91450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ES IMPORTANTE CREAR UNA FIGURA JURIDICA</a:t>
            </a:r>
          </a:p>
          <a:p>
            <a:endParaRPr lang="es-ES" sz="32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EL PAGO DE IMPUESTOS GENERA UN HISTORIAL UTIL PARA LOS BANCOS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AL LLEVAR CONTABILIDAD FORMAL, SE SOFISTICA EL ANALISIS DEL NEGOCIO Y SE GARANTIZAN LOS FONDOS PARA EL CRECIMIENTO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UNA SOCIEDAD FORMALIZADA ES TRASPASADA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PERMITE INSCRIBIR MARCAS Y PRODUCTOS INNOVADORES PARA SU PROTECCION DE PATENTE</a:t>
            </a:r>
            <a:endParaRPr lang="en-US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40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INFORMALIDAD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42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84757" y="487025"/>
            <a:ext cx="94330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PEQUEÑA EMPRESA?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RELEVANCIA DE LA PEQUEÑA EMPRESA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1: EMPIRISMO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2: INFORMALIDAD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3: FALTA DE CAPITAL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4: PERSECUCION Y DESANIMO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11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40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FALTA DE CAPITAL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0437" y="565306"/>
            <a:ext cx="105131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SI BIEN LA FALTA DE CAPITAL ES UNA LIMITANTE FUERTE PARA LA EXPANSION DE UN NEGOCIO, DEBEMOS ESTAR CLAROS QUE UNA BUENA IDEA SIEMPRE CONTARA CON FINANCIAMIENTO</a:t>
            </a:r>
            <a:endParaRPr lang="es-ES" sz="3200" b="1" dirty="0"/>
          </a:p>
          <a:p>
            <a:endParaRPr lang="es-ES" sz="32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LA FALTA DE CAPITAL TIENE SU ORIGEN EN LA INFORMALIDAD JURIDICA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MUCHAS VECES EL CAPITAL NO LLEGA PORQUE LA IDEA NO ES GANADORA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LA FALTA DE CAPITAL PUEDE GENERAR DESANIMO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IMPORTANTE RECORDAR QUE SALOMON NO PIDIO CAPITAL FINANCIERO, PIDIO CAPITAL INTELECTUAL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054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415927" y="-335992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82638" y="646540"/>
            <a:ext cx="94330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PEQUEÑA EMPRESA?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RELEVANCIA DE LA PEQUEÑA EMPRESA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1: EMPIRISMO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2: INFORMALIDAD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3: FALTA DE CAPITAL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4: PERSECUCION Y DESANIMO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67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4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PERSECUCION Y DESANIMO</a:t>
            </a:r>
            <a:r>
              <a:rPr lang="es-SV" sz="3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0437" y="565306"/>
            <a:ext cx="105131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NUESTROS PEQUEÑOS EMPRESARIOS ESTAN SIENDO PERSEGUIDOS Y ATACADOS POR LA VIOLENCIA</a:t>
            </a:r>
          </a:p>
          <a:p>
            <a:endParaRPr lang="es-ES" sz="32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UN 90% DE LAS PYMES ESTAN SIENDO EXTORSIONADAS (FUENTE: ANEP)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DURANTE EL 2014, AL MENOS LA FALTA DE CAPITAL TIENE SU ORIGEN EN LA INFORMALIDAD JURIDICA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EN EL ORIENTE DEL PAIS, AL MENOS 25 EMPRESAS CERRARON DURANTE EL 2014</a:t>
            </a:r>
            <a:endParaRPr lang="en-US" sz="3200" dirty="0"/>
          </a:p>
        </p:txBody>
      </p:sp>
      <p:sp>
        <p:nvSpPr>
          <p:cNvPr id="4" name="Right Arrow 3"/>
          <p:cNvSpPr/>
          <p:nvPr/>
        </p:nvSpPr>
        <p:spPr>
          <a:xfrm>
            <a:off x="1296541" y="5662317"/>
            <a:ext cx="936104" cy="432048"/>
          </a:xfrm>
          <a:prstGeom prst="rightArrow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4693" y="5585954"/>
            <a:ext cx="7632848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DESANIMO Y DESAMPARO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812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4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PERSECUCION Y DESANIMO</a:t>
            </a:r>
            <a:r>
              <a:rPr lang="es-SV" sz="3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4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4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37" y="980728"/>
            <a:ext cx="5328592" cy="266429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750655" y="881715"/>
            <a:ext cx="575945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b="1" dirty="0">
                <a:latin typeface="Calibri" panose="020F0502020204030204" pitchFamily="34" charset="0"/>
              </a:rPr>
              <a:t>Los hijos de Israel hicieron lo malo ante los ojos de Jehová; y Jehová los entregó en mano de </a:t>
            </a:r>
            <a:r>
              <a:rPr lang="es-ES" b="1" dirty="0" err="1">
                <a:latin typeface="Calibri" panose="020F0502020204030204" pitchFamily="34" charset="0"/>
              </a:rPr>
              <a:t>Madián</a:t>
            </a:r>
            <a:r>
              <a:rPr lang="es-ES" b="1" dirty="0">
                <a:latin typeface="Calibri" panose="020F0502020204030204" pitchFamily="34" charset="0"/>
              </a:rPr>
              <a:t> por siete años. Y la mano de </a:t>
            </a:r>
            <a:r>
              <a:rPr lang="es-ES" b="1" dirty="0" err="1">
                <a:latin typeface="Calibri" panose="020F0502020204030204" pitchFamily="34" charset="0"/>
              </a:rPr>
              <a:t>Madián</a:t>
            </a:r>
            <a:r>
              <a:rPr lang="es-ES" b="1" dirty="0">
                <a:latin typeface="Calibri" panose="020F0502020204030204" pitchFamily="34" charset="0"/>
              </a:rPr>
              <a:t> prevaleció contra Israel. Y los hijos de Israel, por causa de los madianitas, se hicieron cuevas en los montes, y cavernas, y lugares fortificados. Pues sucedía que cuando Israel había sembrado, subían los madianitas y amalecitas y los hijos del oriente contra ellos; subían y los atacaban. Y acampando contra ellos destruían los frutos de la tierra, hasta llegar a Gaza; y no dejaban qué comer en Israel, ni ovejas, ni bueyes, ni asnos</a:t>
            </a:r>
            <a:r>
              <a:rPr lang="es-ES" b="1" dirty="0" smtClean="0">
                <a:latin typeface="Calibri" panose="020F0502020204030204" pitchFamily="34" charset="0"/>
              </a:rPr>
              <a:t>. (JUECES 6:1-6)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60437" y="4005064"/>
            <a:ext cx="10729192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08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s-ES" sz="2400" dirty="0" smtClean="0"/>
              <a:t>CADA SALVADOREÑO DEBE CONVERTIRSE EN UN GEDEON</a:t>
            </a:r>
          </a:p>
          <a:p>
            <a:pPr marL="342900" indent="-342900">
              <a:buAutoNum type="alphaUcParenR"/>
            </a:pPr>
            <a:r>
              <a:rPr lang="es-ES" sz="2400" dirty="0" smtClean="0"/>
              <a:t>LA UNCION EXPULSARA A LA VIOLENCIA Y A LOS VIOLENTOS</a:t>
            </a:r>
          </a:p>
          <a:p>
            <a:pPr marL="342900" indent="-342900">
              <a:buAutoNum type="alphaUcParenR"/>
            </a:pPr>
            <a:r>
              <a:rPr lang="es-ES" sz="2400" dirty="0" smtClean="0"/>
              <a:t>FUERA AL DESANIMO!!!</a:t>
            </a:r>
          </a:p>
          <a:p>
            <a:pPr marL="342900" indent="-342900">
              <a:buAutoNum type="alphaUcParenR"/>
            </a:pPr>
            <a:r>
              <a:rPr lang="es-ES" sz="2400" dirty="0" smtClean="0"/>
              <a:t>LOS LEPROSOS CONSTATARON QUE JEHOVA HABIA DESTRUIDO A LOS SIRIOS. LOS SANOS ESTABAN ESCONDIDOS, TEMBLANDO DE MIEDO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42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30301"/>
            <a:ext cx="8088456" cy="490066"/>
          </a:xfrm>
        </p:spPr>
        <p:txBody>
          <a:bodyPr>
            <a:normAutofit fontScale="90000"/>
          </a:bodyPr>
          <a:lstStyle/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84757" y="487025"/>
            <a:ext cx="94330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PEQUEÑA EMPRESA?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RELEVANCIA DE LA PEQUEÑA EMPRESA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1: EMPIRISMO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2: INFORMALIDAD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3: FALTA DE CAPITAL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4: PERSECUCION Y DESANIMO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26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61037" y="188640"/>
            <a:ext cx="8088456" cy="490066"/>
          </a:xfrm>
        </p:spPr>
        <p:txBody>
          <a:bodyPr>
            <a:normAutofit fontScale="90000"/>
          </a:bodyPr>
          <a:lstStyle/>
          <a:p>
            <a:r>
              <a:rPr lang="es-SV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</a:t>
            </a:r>
            <a:r>
              <a:rPr lang="es-SV" sz="36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6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4" name="Rectangle 3"/>
          <p:cNvSpPr/>
          <p:nvPr/>
        </p:nvSpPr>
        <p:spPr>
          <a:xfrm>
            <a:off x="504453" y="818596"/>
            <a:ext cx="6984181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27000">
              <a:schemeClr val="accent1">
                <a:lumMod val="40000"/>
                <a:lumOff val="60000"/>
              </a:schemeClr>
            </a:glow>
          </a:effectLst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/>
              <a:t>LA PEQUEÑA EMPRESA ES UN PROYECTO COMERCIAL, INDUSTRIAL O DE SERVICIO QUE CUENTA CON MENOS DE 10 COLABORADORES, UN PATRIMONIO INFERIOR A $ 50,000 Y QUE, POR LO REGULAR, NO HA CUMPLIDO CON LOS FORMALISMOS LEGALES PARA CONSTITUIRSE EN UNA ENTIDAD JURIDICA.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866097" y="1216469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PROYECTO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66097" y="2583568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MENOS 10 EMPLEADOS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66097" y="3881818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SIN FORMALIDAD JURIDICA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5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93068" y="205316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40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</a:t>
            </a:r>
            <a:r>
              <a:rPr lang="es-SV" sz="40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40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4493" y="836712"/>
            <a:ext cx="91450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LA PEQUEÑA EMPRESA ES LA VANGUARDIA DEL EMPLEO EN LOS PAISES EN DESARROLLO. </a:t>
            </a:r>
            <a:endParaRPr lang="es-ES" sz="32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ES" sz="32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SEGÚN UNA PUBLICACION DE El DIARIO DE HOY, EN EL SALVADOR LA MICRO Y LA PEQUEÑA EMPRESA SUSTENTAN A 3.4 MILLONES DE HABITANTES.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EN EL PAIS, EXISTEN 472,000 MIL MICRO Y PEQUEÑAS EMPRESAS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09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84757" y="487025"/>
            <a:ext cx="94330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PEQUEÑA EMPRESA?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RELEVANCIA DE LA PEQUEÑA EMPRESA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1: EMPIRISMO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2: INFORMALIDAD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3: FALTA DE CAPITAL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4: PERSECUCION Y DESANIMO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88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04553" y="764704"/>
            <a:ext cx="9973108" cy="2492990"/>
          </a:xfrm>
          <a:prstGeom prst="rect">
            <a:avLst/>
          </a:prstGeom>
          <a:noFill/>
          <a:effectLst>
            <a:glow rad="127000">
              <a:schemeClr val="accent1">
                <a:lumMod val="20000"/>
                <a:lumOff val="80000"/>
              </a:schemeClr>
            </a:glow>
          </a:effectLst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pPr marL="914400" lvl="1" indent="-457200">
              <a:buFont typeface="Wingdings" panose="05000000000000000000" pitchFamily="2" charset="2"/>
              <a:buChar char="v"/>
            </a:pPr>
            <a:endParaRPr lang="es-ES" sz="2400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40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ES RELEVANTE?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4493" y="836712"/>
            <a:ext cx="914501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LA PEQUEÑA EMPRESA ES LA VANGUARDIA DEL EMPLEO EN LOS PAISES EN DESARROLLO. </a:t>
            </a:r>
            <a:endParaRPr lang="es-ES" sz="32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ES" sz="32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SEGÚN UN ESTUDIO DEL AÑO 2003, LA </a:t>
            </a:r>
            <a:r>
              <a:rPr lang="es-ES" sz="3200" dirty="0" err="1" smtClean="0"/>
              <a:t>MyP</a:t>
            </a:r>
            <a:r>
              <a:rPr lang="es-ES" sz="3200" dirty="0" smtClean="0"/>
              <a:t> GENERABAN UN 30% DEL PIB DE EL SALVADOR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EN EL AÑO 2001, CASI UN 75% DE LA PRODUCCION LECHERA EN EL SALVADOR ERA GENERADA POR EMPRESAS ARTESANALES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EN PAISES DE MARCADA ORIENTACION EXPORTADORA COMO JAPON E ITALIA, EL 60% DEL EMPLEO TOTAL LO GENERAN LAS </a:t>
            </a:r>
            <a:r>
              <a:rPr lang="es-ES" sz="3200" dirty="0" err="1" smtClean="0"/>
              <a:t>MyP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63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4757" y="487025"/>
            <a:ext cx="94330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DEFINICION DE PEQUEÑA EMPRESA?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LA RELEVANCIA DE LA PEQUEÑA EMPRESA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1: EMPIRISMO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2: INFORMALIDAD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3: FALTA DE CAPITAL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DESAFIO 4: PERSECUCION Y DESANIMO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7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9" name="Title 1"/>
          <p:cNvSpPr>
            <a:spLocks noGrp="1"/>
          </p:cNvSpPr>
          <p:nvPr>
            <p:ph type="title" idx="4294967295"/>
          </p:nvPr>
        </p:nvSpPr>
        <p:spPr>
          <a:xfrm>
            <a:off x="2880717" y="548680"/>
            <a:ext cx="8088456" cy="490066"/>
          </a:xfrm>
        </p:spPr>
        <p:txBody>
          <a:bodyPr>
            <a:normAutofit fontScale="90000"/>
          </a:bodyPr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40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EMPIRISMO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4493" y="836712"/>
            <a:ext cx="914501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LAS EMPRESAS PEQUEÑAS TIENEN SU ORIGEN EN EL CONOCIMIENTO DEL PROPIETARIO DE UNA INDUSTRIA O PRODUCTO EN PARTICULAR</a:t>
            </a:r>
            <a:endParaRPr lang="es-ES" sz="3200" b="1" dirty="0"/>
          </a:p>
          <a:p>
            <a:endParaRPr lang="es-ES" sz="32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ESTAN VINCULADAS A UN ESFUERZO DE SUSTITUCION DE INGRESOS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EL ACTIVO PRINCIPAL ES EL CONOCIMIENTO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ESTE CONOCIMIENTO, EN MUCHOS CASOS, HA SIDO TRASLADADO GENERACIONALMENTE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EL CONOCIMIENTO ESTA ALMACENADO EN LA MENTE. NO EXISTE NINGUNA DOCUMENTACION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4000" b="1" dirty="0" smtClean="0">
                <a:solidFill>
                  <a:schemeClr val="bg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EMPIRISMO</a:t>
            </a: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4493" y="836712"/>
            <a:ext cx="98650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EL CONOCIMIENTO EMPIRICO EN OCASIONES SE VUELVE OBSOLETO. ESTO PROPICIA UN CICLO DE DECADENCIA</a:t>
            </a:r>
          </a:p>
          <a:p>
            <a:r>
              <a:rPr lang="es-ES" sz="3200" dirty="0" smtClean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LA RESPUESTA A ESTE RETO ES EL ESTUDIO Y DOCUMENTACION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ES IMPORTANTE LA BUSQUEDA PERMANENTE DEL CAMBIO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EL CONOCER GENERACIONALMENTE UN PRODUCTO DA UNA VENTAJA COMPETITIVA SUSTANCIAL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3200" dirty="0" smtClean="0"/>
              <a:t>EL PEQUEÑO EMPRESARIO DEBE DARLE LA OPORTUNIDAD DE ESTUDIO A SUS GENERACIONES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10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ño xmlns="0cc5c8eb-bf52-40a4-ab2c-a0d36e4a0abe">2013</Año>
    <Mes xmlns="0cc5c8eb-bf52-40a4-ab2c-a0d36e4a0abe">Mayo</Me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7E95B0CE6C02478A17CC124694DE43" ma:contentTypeVersion="2" ma:contentTypeDescription="Crear nuevo documento." ma:contentTypeScope="" ma:versionID="440316f51f8658df41aac95674277cc3">
  <xsd:schema xmlns:xsd="http://www.w3.org/2001/XMLSchema" xmlns:xs="http://www.w3.org/2001/XMLSchema" xmlns:p="http://schemas.microsoft.com/office/2006/metadata/properties" xmlns:ns2="0cc5c8eb-bf52-40a4-ab2c-a0d36e4a0abe" targetNamespace="http://schemas.microsoft.com/office/2006/metadata/properties" ma:root="true" ma:fieldsID="8105948b687eadb94a61dc436f7b9f19" ns2:_="">
    <xsd:import namespace="0cc5c8eb-bf52-40a4-ab2c-a0d36e4a0abe"/>
    <xsd:element name="properties">
      <xsd:complexType>
        <xsd:sequence>
          <xsd:element name="documentManagement">
            <xsd:complexType>
              <xsd:all>
                <xsd:element ref="ns2:Año" minOccurs="0"/>
                <xsd:element ref="ns2:M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c5c8eb-bf52-40a4-ab2c-a0d36e4a0abe" elementFormDefault="qualified">
    <xsd:import namespace="http://schemas.microsoft.com/office/2006/documentManagement/types"/>
    <xsd:import namespace="http://schemas.microsoft.com/office/infopath/2007/PartnerControls"/>
    <xsd:element name="Año" ma:index="8" nillable="true" ma:displayName="Año" ma:default="2011" ma:format="Dropdown" ma:internalName="A_x00f1_o">
      <xsd:simpleType>
        <xsd:restriction base="dms:Choice"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</xsd:restriction>
      </xsd:simpleType>
    </xsd:element>
    <xsd:element name="Mes" ma:index="9" nillable="true" ma:displayName="Mes" ma:default="Enero" ma:format="Dropdown" ma:internalName="Mes">
      <xsd:simpleType>
        <xsd:restriction base="dms:Choice">
          <xsd:enumeration value="Enero"/>
          <xsd:enumeration value="Febrero"/>
          <xsd:enumeration value="Marzo"/>
          <xsd:enumeration value="Abril"/>
          <xsd:enumeration value="Mayo"/>
          <xsd:enumeration value="Junio"/>
          <xsd:enumeration value="Julio"/>
          <xsd:enumeration value="Agosto"/>
          <xsd:enumeration value="Septiembre"/>
          <xsd:enumeration value="Octubre"/>
          <xsd:enumeration value="Noviembre"/>
          <xsd:enumeration value="Diciembr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3DC481-A712-49D4-809F-7664EEC2DCC9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0cc5c8eb-bf52-40a4-ab2c-a0d36e4a0ab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12F033B-68EB-4369-AA18-A365E5E35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c5c8eb-bf52-40a4-ab2c-a0d36e4a0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1805E0-F79C-4CDA-9F84-2E7D733176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11030</TotalTime>
  <Words>999</Words>
  <Application>Microsoft Office PowerPoint</Application>
  <PresentationFormat>Custom</PresentationFormat>
  <Paragraphs>180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Unicode MS</vt:lpstr>
      <vt:lpstr>Arial</vt:lpstr>
      <vt:lpstr>Arial Narrow</vt:lpstr>
      <vt:lpstr>Calibri</vt:lpstr>
      <vt:lpstr>Wingdings</vt:lpstr>
      <vt:lpstr>Tema de Office</vt:lpstr>
      <vt:lpstr>“DESAFIOS DE LA PEQUEÑA EMPRESA Y COMO SUPERARLOS” 24-07-2015</vt:lpstr>
      <vt:lpstr>AGENDA</vt:lpstr>
      <vt:lpstr>DEFINICION 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Alexander Siliezar</dc:creator>
  <cp:lastModifiedBy>Hugo Castillo</cp:lastModifiedBy>
  <cp:revision>330</cp:revision>
  <cp:lastPrinted>2013-10-05T00:26:35Z</cp:lastPrinted>
  <dcterms:created xsi:type="dcterms:W3CDTF">2013-01-30T21:40:10Z</dcterms:created>
  <dcterms:modified xsi:type="dcterms:W3CDTF">2015-07-12T18:38:49Z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0x0101002A7E95B0CE6C02478A17CC124694DE43</vt:lpwstr>
  </property>
</Properties>
</file>