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handoutMasterIdLst>
    <p:handoutMasterId r:id="rId33"/>
  </p:handoutMasterIdLst>
  <p:sldIdLst>
    <p:sldId id="256" r:id="rId6"/>
    <p:sldId id="257" r:id="rId7"/>
    <p:sldId id="321" r:id="rId8"/>
    <p:sldId id="268" r:id="rId9"/>
    <p:sldId id="260" r:id="rId10"/>
    <p:sldId id="269" r:id="rId11"/>
    <p:sldId id="270" r:id="rId12"/>
    <p:sldId id="271" r:id="rId13"/>
    <p:sldId id="261" r:id="rId14"/>
    <p:sldId id="272" r:id="rId15"/>
    <p:sldId id="273" r:id="rId16"/>
    <p:sldId id="313" r:id="rId17"/>
    <p:sldId id="274" r:id="rId18"/>
    <p:sldId id="314" r:id="rId19"/>
    <p:sldId id="316" r:id="rId20"/>
    <p:sldId id="315" r:id="rId21"/>
    <p:sldId id="276" r:id="rId22"/>
    <p:sldId id="278" r:id="rId23"/>
    <p:sldId id="282" r:id="rId24"/>
    <p:sldId id="283" r:id="rId25"/>
    <p:sldId id="284" r:id="rId26"/>
    <p:sldId id="285" r:id="rId27"/>
    <p:sldId id="317" r:id="rId28"/>
    <p:sldId id="318" r:id="rId29"/>
    <p:sldId id="319" r:id="rId30"/>
    <p:sldId id="286" r:id="rId31"/>
    <p:sldId id="320" r:id="rId32"/>
  </p:sldIdLst>
  <p:sldSz cx="9144000" cy="6858000" type="screen4x3"/>
  <p:notesSz cx="6946900" cy="928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92" d="100"/>
          <a:sy n="92" d="100"/>
        </p:scale>
        <p:origin x="-9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0746D-9B40-465F-B691-3219AD88319E}" type="doc">
      <dgm:prSet loTypeId="urn:microsoft.com/office/officeart/2005/8/layout/process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DB230349-D6F1-42F2-B79B-6C62027944AB}">
      <dgm:prSet phldrT="[Texto]" custT="1"/>
      <dgm:spPr/>
      <dgm:t>
        <a:bodyPr/>
        <a:lstStyle/>
        <a:p>
          <a:r>
            <a:rPr lang="en-US" sz="3600" b="1" dirty="0" smtClean="0"/>
            <a:t>1</a:t>
          </a:r>
          <a:endParaRPr lang="es-ES_tradnl" sz="3600" b="1" dirty="0"/>
        </a:p>
      </dgm:t>
    </dgm:pt>
    <dgm:pt modelId="{09294EB9-D368-43AC-9981-23F5AA729646}" type="parTrans" cxnId="{4A51BBF6-E0A7-4EFD-8103-C359B8A0E538}">
      <dgm:prSet/>
      <dgm:spPr/>
      <dgm:t>
        <a:bodyPr/>
        <a:lstStyle/>
        <a:p>
          <a:endParaRPr lang="es-ES_tradnl"/>
        </a:p>
      </dgm:t>
    </dgm:pt>
    <dgm:pt modelId="{58D0815D-0317-4958-9459-9B6F3083CE3D}" type="sibTrans" cxnId="{4A51BBF6-E0A7-4EFD-8103-C359B8A0E538}">
      <dgm:prSet/>
      <dgm:spPr/>
      <dgm:t>
        <a:bodyPr/>
        <a:lstStyle/>
        <a:p>
          <a:endParaRPr lang="es-ES_tradnl"/>
        </a:p>
      </dgm:t>
    </dgm:pt>
    <dgm:pt modelId="{3B45D6CC-5B6B-43AD-A06C-F617AC446796}">
      <dgm:prSet phldrT="[Texto]" custT="1"/>
      <dgm:spPr/>
      <dgm:t>
        <a:bodyPr/>
        <a:lstStyle/>
        <a:p>
          <a:r>
            <a:rPr lang="en-US" sz="3200" dirty="0" err="1" smtClean="0"/>
            <a:t>Estabilidad</a:t>
          </a:r>
          <a:r>
            <a:rPr lang="en-US" sz="3200" dirty="0" smtClean="0"/>
            <a:t> y </a:t>
          </a:r>
          <a:r>
            <a:rPr lang="en-US" sz="3200" dirty="0" err="1" smtClean="0"/>
            <a:t>permanencia</a:t>
          </a:r>
          <a:r>
            <a:rPr lang="en-US" sz="3200" dirty="0" smtClean="0"/>
            <a:t>.</a:t>
          </a:r>
          <a:endParaRPr lang="es-ES_tradnl" sz="3200" dirty="0"/>
        </a:p>
      </dgm:t>
    </dgm:pt>
    <dgm:pt modelId="{8FF98713-3FF5-44B6-95C0-DFC58CED26AA}" type="parTrans" cxnId="{2C13AD25-0C1E-4A39-AFAF-D22E238CACC6}">
      <dgm:prSet/>
      <dgm:spPr/>
      <dgm:t>
        <a:bodyPr/>
        <a:lstStyle/>
        <a:p>
          <a:endParaRPr lang="es-ES_tradnl"/>
        </a:p>
      </dgm:t>
    </dgm:pt>
    <dgm:pt modelId="{CAF445E5-BFCC-4EB0-86B3-2DA7BDB8E2D8}" type="sibTrans" cxnId="{2C13AD25-0C1E-4A39-AFAF-D22E238CACC6}">
      <dgm:prSet/>
      <dgm:spPr/>
      <dgm:t>
        <a:bodyPr/>
        <a:lstStyle/>
        <a:p>
          <a:endParaRPr lang="es-ES_tradnl"/>
        </a:p>
      </dgm:t>
    </dgm:pt>
    <dgm:pt modelId="{F63F26B1-13B3-4FBB-9EBF-68CDE9C0BA22}">
      <dgm:prSet phldrT="[Texto]" custT="1"/>
      <dgm:spPr/>
      <dgm:t>
        <a:bodyPr/>
        <a:lstStyle/>
        <a:p>
          <a:r>
            <a:rPr lang="en-US" sz="3200" dirty="0" err="1" smtClean="0"/>
            <a:t>Vivir</a:t>
          </a:r>
          <a:r>
            <a:rPr lang="en-US" sz="3200" dirty="0" smtClean="0"/>
            <a:t> en </a:t>
          </a:r>
          <a:r>
            <a:rPr lang="en-US" sz="3200" dirty="0" err="1" smtClean="0"/>
            <a:t>seguridad</a:t>
          </a:r>
          <a:r>
            <a:rPr lang="en-US" sz="3200" dirty="0" smtClean="0"/>
            <a:t> </a:t>
          </a:r>
          <a:endParaRPr lang="es-ES_tradnl" sz="3200" dirty="0"/>
        </a:p>
      </dgm:t>
    </dgm:pt>
    <dgm:pt modelId="{8E1EC1AE-FFFC-4FDB-A7EE-1C6714E589F2}">
      <dgm:prSet phldrT="[Texto]" custT="1"/>
      <dgm:spPr/>
      <dgm:t>
        <a:bodyPr/>
        <a:lstStyle/>
        <a:p>
          <a:r>
            <a:rPr lang="en-US" sz="3600" b="1" dirty="0" smtClean="0"/>
            <a:t>3</a:t>
          </a:r>
          <a:endParaRPr lang="es-ES_tradnl" sz="3600" b="1" dirty="0"/>
        </a:p>
      </dgm:t>
    </dgm:pt>
    <dgm:pt modelId="{D4155FDC-60C9-400F-B1F8-0A1B8B0C27D6}" type="sibTrans" cxnId="{B9331EF6-026F-4940-A372-A261B71E8778}">
      <dgm:prSet/>
      <dgm:spPr/>
      <dgm:t>
        <a:bodyPr/>
        <a:lstStyle/>
        <a:p>
          <a:endParaRPr lang="es-ES_tradnl"/>
        </a:p>
      </dgm:t>
    </dgm:pt>
    <dgm:pt modelId="{73BD5EB5-FABB-4832-AD9E-F7AF697EBE43}" type="parTrans" cxnId="{B9331EF6-026F-4940-A372-A261B71E8778}">
      <dgm:prSet/>
      <dgm:spPr/>
      <dgm:t>
        <a:bodyPr/>
        <a:lstStyle/>
        <a:p>
          <a:endParaRPr lang="es-ES_tradnl"/>
        </a:p>
      </dgm:t>
    </dgm:pt>
    <dgm:pt modelId="{4A85F673-A043-4C8E-9B5A-2DEDA42955FB}" type="sibTrans" cxnId="{B5E73743-9CD7-4FAE-BD89-DF432FEF8DC2}">
      <dgm:prSet/>
      <dgm:spPr/>
      <dgm:t>
        <a:bodyPr/>
        <a:lstStyle/>
        <a:p>
          <a:endParaRPr lang="es-ES_tradnl"/>
        </a:p>
      </dgm:t>
    </dgm:pt>
    <dgm:pt modelId="{A61799C2-D33A-48E3-B091-8667574DC4DA}" type="parTrans" cxnId="{B5E73743-9CD7-4FAE-BD89-DF432FEF8DC2}">
      <dgm:prSet/>
      <dgm:spPr/>
      <dgm:t>
        <a:bodyPr/>
        <a:lstStyle/>
        <a:p>
          <a:endParaRPr lang="es-ES_tradnl"/>
        </a:p>
      </dgm:t>
    </dgm:pt>
    <dgm:pt modelId="{717D125C-C280-4AEA-B254-50EC254CD287}">
      <dgm:prSet phldrT="[Texto]" custT="1"/>
      <dgm:spPr/>
      <dgm:t>
        <a:bodyPr/>
        <a:lstStyle/>
        <a:p>
          <a:r>
            <a:rPr lang="en-US" sz="3200" dirty="0" err="1" smtClean="0"/>
            <a:t>Rentabilidad</a:t>
          </a:r>
          <a:r>
            <a:rPr lang="en-US" sz="3200" dirty="0" smtClean="0"/>
            <a:t> </a:t>
          </a:r>
          <a:r>
            <a:rPr lang="en-US" sz="3200" dirty="0" err="1" smtClean="0"/>
            <a:t>sostenida</a:t>
          </a:r>
          <a:endParaRPr lang="es-ES_tradnl" sz="3200" dirty="0"/>
        </a:p>
      </dgm:t>
    </dgm:pt>
    <dgm:pt modelId="{E642D99B-2756-4D81-A6AA-4CE1F2A3113D}">
      <dgm:prSet phldrT="[Texto]" custT="1"/>
      <dgm:spPr/>
      <dgm:t>
        <a:bodyPr/>
        <a:lstStyle/>
        <a:p>
          <a:r>
            <a:rPr lang="en-US" sz="3600" b="1" dirty="0" smtClean="0"/>
            <a:t>2</a:t>
          </a:r>
          <a:endParaRPr lang="es-ES_tradnl" sz="3600" b="1" dirty="0"/>
        </a:p>
      </dgm:t>
    </dgm:pt>
    <dgm:pt modelId="{0798F3C8-6D5B-49BE-893E-6BC29C491C8B}" type="sibTrans" cxnId="{32B54F03-6FA6-4D13-9B8C-A0AD0C36F6D1}">
      <dgm:prSet/>
      <dgm:spPr/>
      <dgm:t>
        <a:bodyPr/>
        <a:lstStyle/>
        <a:p>
          <a:endParaRPr lang="es-ES_tradnl"/>
        </a:p>
      </dgm:t>
    </dgm:pt>
    <dgm:pt modelId="{432CA888-2229-4713-ABD7-53EF62A99394}" type="parTrans" cxnId="{32B54F03-6FA6-4D13-9B8C-A0AD0C36F6D1}">
      <dgm:prSet/>
      <dgm:spPr/>
      <dgm:t>
        <a:bodyPr/>
        <a:lstStyle/>
        <a:p>
          <a:endParaRPr lang="es-ES_tradnl"/>
        </a:p>
      </dgm:t>
    </dgm:pt>
    <dgm:pt modelId="{0B5E0594-8B66-48C6-938B-319ECF8EE539}" type="sibTrans" cxnId="{0B5011A9-9E40-406F-BDEE-48E68F6408DC}">
      <dgm:prSet/>
      <dgm:spPr/>
      <dgm:t>
        <a:bodyPr/>
        <a:lstStyle/>
        <a:p>
          <a:endParaRPr lang="es-ES_tradnl"/>
        </a:p>
      </dgm:t>
    </dgm:pt>
    <dgm:pt modelId="{071D406B-FF29-48BB-B385-4DDAB53A451D}" type="parTrans" cxnId="{0B5011A9-9E40-406F-BDEE-48E68F6408DC}">
      <dgm:prSet/>
      <dgm:spPr/>
      <dgm:t>
        <a:bodyPr/>
        <a:lstStyle/>
        <a:p>
          <a:endParaRPr lang="es-ES_tradnl"/>
        </a:p>
      </dgm:t>
    </dgm:pt>
    <dgm:pt modelId="{2C842854-ECC0-4C89-ADBD-7B3D1E9C6A83}" type="pres">
      <dgm:prSet presAssocID="{ADD0746D-9B40-465F-B691-3219AD8831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8B49B49E-FE21-47A9-B949-8457D5F3435F}" type="pres">
      <dgm:prSet presAssocID="{8E1EC1AE-FFFC-4FDB-A7EE-1C6714E589F2}" presName="boxAndChildren" presStyleCnt="0"/>
      <dgm:spPr/>
      <dgm:t>
        <a:bodyPr/>
        <a:lstStyle/>
        <a:p>
          <a:endParaRPr lang="es-ES_tradnl"/>
        </a:p>
      </dgm:t>
    </dgm:pt>
    <dgm:pt modelId="{BE6FE47D-C275-46A4-BB5E-DDBA2D5C0D49}" type="pres">
      <dgm:prSet presAssocID="{8E1EC1AE-FFFC-4FDB-A7EE-1C6714E589F2}" presName="parentTextBox" presStyleLbl="node1" presStyleIdx="0" presStyleCnt="3"/>
      <dgm:spPr/>
      <dgm:t>
        <a:bodyPr/>
        <a:lstStyle/>
        <a:p>
          <a:endParaRPr lang="es-ES_tradnl"/>
        </a:p>
      </dgm:t>
    </dgm:pt>
    <dgm:pt modelId="{7E2FBD30-3CA8-4D6E-8B8A-33D4C3068B05}" type="pres">
      <dgm:prSet presAssocID="{8E1EC1AE-FFFC-4FDB-A7EE-1C6714E589F2}" presName="entireBox" presStyleLbl="node1" presStyleIdx="0" presStyleCnt="3"/>
      <dgm:spPr/>
      <dgm:t>
        <a:bodyPr/>
        <a:lstStyle/>
        <a:p>
          <a:endParaRPr lang="es-ES_tradnl"/>
        </a:p>
      </dgm:t>
    </dgm:pt>
    <dgm:pt modelId="{130C017E-61DA-4BD7-87C0-0AD8B75E4C67}" type="pres">
      <dgm:prSet presAssocID="{8E1EC1AE-FFFC-4FDB-A7EE-1C6714E589F2}" presName="descendantBox" presStyleCnt="0"/>
      <dgm:spPr/>
      <dgm:t>
        <a:bodyPr/>
        <a:lstStyle/>
        <a:p>
          <a:endParaRPr lang="es-ES_tradnl"/>
        </a:p>
      </dgm:t>
    </dgm:pt>
    <dgm:pt modelId="{771DA29A-53EF-45FD-8A7E-5D3CFA8581A5}" type="pres">
      <dgm:prSet presAssocID="{F63F26B1-13B3-4FBB-9EBF-68CDE9C0BA22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F647688-5413-4282-8943-A4CFC2178CC3}" type="pres">
      <dgm:prSet presAssocID="{0798F3C8-6D5B-49BE-893E-6BC29C491C8B}" presName="sp" presStyleCnt="0"/>
      <dgm:spPr/>
      <dgm:t>
        <a:bodyPr/>
        <a:lstStyle/>
        <a:p>
          <a:endParaRPr lang="es-ES_tradnl"/>
        </a:p>
      </dgm:t>
    </dgm:pt>
    <dgm:pt modelId="{3D8555CC-D5A5-4EFF-BFE2-EFEA892343E8}" type="pres">
      <dgm:prSet presAssocID="{E642D99B-2756-4D81-A6AA-4CE1F2A3113D}" presName="arrowAndChildren" presStyleCnt="0"/>
      <dgm:spPr/>
      <dgm:t>
        <a:bodyPr/>
        <a:lstStyle/>
        <a:p>
          <a:endParaRPr lang="es-ES_tradnl"/>
        </a:p>
      </dgm:t>
    </dgm:pt>
    <dgm:pt modelId="{BD8BAB20-7BC2-4494-A7F6-7C5CCD2DE841}" type="pres">
      <dgm:prSet presAssocID="{E642D99B-2756-4D81-A6AA-4CE1F2A3113D}" presName="parentTextArrow" presStyleLbl="node1" presStyleIdx="0" presStyleCnt="3"/>
      <dgm:spPr/>
      <dgm:t>
        <a:bodyPr/>
        <a:lstStyle/>
        <a:p>
          <a:endParaRPr lang="es-ES_tradnl"/>
        </a:p>
      </dgm:t>
    </dgm:pt>
    <dgm:pt modelId="{50B9B208-C3B6-46E8-BAB0-E7810FD56194}" type="pres">
      <dgm:prSet presAssocID="{E642D99B-2756-4D81-A6AA-4CE1F2A3113D}" presName="arrow" presStyleLbl="node1" presStyleIdx="1" presStyleCnt="3" custLinFactNeighborY="-2996"/>
      <dgm:spPr/>
      <dgm:t>
        <a:bodyPr/>
        <a:lstStyle/>
        <a:p>
          <a:endParaRPr lang="es-ES_tradnl"/>
        </a:p>
      </dgm:t>
    </dgm:pt>
    <dgm:pt modelId="{0BD71CD5-11D6-4F30-B98A-E229E29FF369}" type="pres">
      <dgm:prSet presAssocID="{E642D99B-2756-4D81-A6AA-4CE1F2A3113D}" presName="descendantArrow" presStyleCnt="0"/>
      <dgm:spPr/>
      <dgm:t>
        <a:bodyPr/>
        <a:lstStyle/>
        <a:p>
          <a:endParaRPr lang="es-ES_tradnl"/>
        </a:p>
      </dgm:t>
    </dgm:pt>
    <dgm:pt modelId="{12DC93EB-E067-43AE-827C-BA298A69E175}" type="pres">
      <dgm:prSet presAssocID="{717D125C-C280-4AEA-B254-50EC254CD287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6E099B9-975B-47CF-9039-54CA05876C06}" type="pres">
      <dgm:prSet presAssocID="{58D0815D-0317-4958-9459-9B6F3083CE3D}" presName="sp" presStyleCnt="0"/>
      <dgm:spPr/>
      <dgm:t>
        <a:bodyPr/>
        <a:lstStyle/>
        <a:p>
          <a:endParaRPr lang="es-ES_tradnl"/>
        </a:p>
      </dgm:t>
    </dgm:pt>
    <dgm:pt modelId="{B880176B-B139-4247-A782-38D2CB6AC1C3}" type="pres">
      <dgm:prSet presAssocID="{DB230349-D6F1-42F2-B79B-6C62027944AB}" presName="arrowAndChildren" presStyleCnt="0"/>
      <dgm:spPr/>
      <dgm:t>
        <a:bodyPr/>
        <a:lstStyle/>
        <a:p>
          <a:endParaRPr lang="es-ES_tradnl"/>
        </a:p>
      </dgm:t>
    </dgm:pt>
    <dgm:pt modelId="{FE812D4D-0049-4D88-B6CA-C36257BECB2C}" type="pres">
      <dgm:prSet presAssocID="{DB230349-D6F1-42F2-B79B-6C62027944AB}" presName="parentTextArrow" presStyleLbl="node1" presStyleIdx="1" presStyleCnt="3"/>
      <dgm:spPr/>
      <dgm:t>
        <a:bodyPr/>
        <a:lstStyle/>
        <a:p>
          <a:endParaRPr lang="es-ES_tradnl"/>
        </a:p>
      </dgm:t>
    </dgm:pt>
    <dgm:pt modelId="{0F562528-7895-477B-9AA3-6922F32E041E}" type="pres">
      <dgm:prSet presAssocID="{DB230349-D6F1-42F2-B79B-6C62027944AB}" presName="arrow" presStyleLbl="node1" presStyleIdx="2" presStyleCnt="3" custLinFactNeighborX="3158" custLinFactNeighborY="-46"/>
      <dgm:spPr/>
      <dgm:t>
        <a:bodyPr/>
        <a:lstStyle/>
        <a:p>
          <a:endParaRPr lang="es-ES_tradnl"/>
        </a:p>
      </dgm:t>
    </dgm:pt>
    <dgm:pt modelId="{BF3D43F3-DA7B-417A-895D-293440E5E0B6}" type="pres">
      <dgm:prSet presAssocID="{DB230349-D6F1-42F2-B79B-6C62027944AB}" presName="descendantArrow" presStyleCnt="0"/>
      <dgm:spPr/>
      <dgm:t>
        <a:bodyPr/>
        <a:lstStyle/>
        <a:p>
          <a:endParaRPr lang="es-ES_tradnl"/>
        </a:p>
      </dgm:t>
    </dgm:pt>
    <dgm:pt modelId="{6CB3B92D-9937-49C1-969C-479ACED87600}" type="pres">
      <dgm:prSet presAssocID="{3B45D6CC-5B6B-43AD-A06C-F617AC446796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A51BBF6-E0A7-4EFD-8103-C359B8A0E538}" srcId="{ADD0746D-9B40-465F-B691-3219AD88319E}" destId="{DB230349-D6F1-42F2-B79B-6C62027944AB}" srcOrd="0" destOrd="0" parTransId="{09294EB9-D368-43AC-9981-23F5AA729646}" sibTransId="{58D0815D-0317-4958-9459-9B6F3083CE3D}"/>
    <dgm:cxn modelId="{B5E73743-9CD7-4FAE-BD89-DF432FEF8DC2}" srcId="{8E1EC1AE-FFFC-4FDB-A7EE-1C6714E589F2}" destId="{F63F26B1-13B3-4FBB-9EBF-68CDE9C0BA22}" srcOrd="0" destOrd="0" parTransId="{A61799C2-D33A-48E3-B091-8667574DC4DA}" sibTransId="{4A85F673-A043-4C8E-9B5A-2DEDA42955FB}"/>
    <dgm:cxn modelId="{8770649F-CF54-4FEC-B22C-DBDC2BD451E8}" type="presOf" srcId="{ADD0746D-9B40-465F-B691-3219AD88319E}" destId="{2C842854-ECC0-4C89-ADBD-7B3D1E9C6A83}" srcOrd="0" destOrd="0" presId="urn:microsoft.com/office/officeart/2005/8/layout/process4"/>
    <dgm:cxn modelId="{00889771-BD39-4815-B53A-8B520F94CA1F}" type="presOf" srcId="{DB230349-D6F1-42F2-B79B-6C62027944AB}" destId="{0F562528-7895-477B-9AA3-6922F32E041E}" srcOrd="1" destOrd="0" presId="urn:microsoft.com/office/officeart/2005/8/layout/process4"/>
    <dgm:cxn modelId="{66730001-069A-44EC-9909-693817BAF103}" type="presOf" srcId="{DB230349-D6F1-42F2-B79B-6C62027944AB}" destId="{FE812D4D-0049-4D88-B6CA-C36257BECB2C}" srcOrd="0" destOrd="0" presId="urn:microsoft.com/office/officeart/2005/8/layout/process4"/>
    <dgm:cxn modelId="{32B54F03-6FA6-4D13-9B8C-A0AD0C36F6D1}" srcId="{ADD0746D-9B40-465F-B691-3219AD88319E}" destId="{E642D99B-2756-4D81-A6AA-4CE1F2A3113D}" srcOrd="1" destOrd="0" parTransId="{432CA888-2229-4713-ABD7-53EF62A99394}" sibTransId="{0798F3C8-6D5B-49BE-893E-6BC29C491C8B}"/>
    <dgm:cxn modelId="{9C106123-DF13-412C-9A9D-6EB37AA2408A}" type="presOf" srcId="{717D125C-C280-4AEA-B254-50EC254CD287}" destId="{12DC93EB-E067-43AE-827C-BA298A69E175}" srcOrd="0" destOrd="0" presId="urn:microsoft.com/office/officeart/2005/8/layout/process4"/>
    <dgm:cxn modelId="{2826FF50-6E57-4B09-A067-0ECB89E79F32}" type="presOf" srcId="{8E1EC1AE-FFFC-4FDB-A7EE-1C6714E589F2}" destId="{BE6FE47D-C275-46A4-BB5E-DDBA2D5C0D49}" srcOrd="0" destOrd="0" presId="urn:microsoft.com/office/officeart/2005/8/layout/process4"/>
    <dgm:cxn modelId="{83EF4C26-9686-4883-874D-3D60AA39BE58}" type="presOf" srcId="{F63F26B1-13B3-4FBB-9EBF-68CDE9C0BA22}" destId="{771DA29A-53EF-45FD-8A7E-5D3CFA8581A5}" srcOrd="0" destOrd="0" presId="urn:microsoft.com/office/officeart/2005/8/layout/process4"/>
    <dgm:cxn modelId="{876AC229-05DD-4631-B910-83EC4AE802B6}" type="presOf" srcId="{E642D99B-2756-4D81-A6AA-4CE1F2A3113D}" destId="{BD8BAB20-7BC2-4494-A7F6-7C5CCD2DE841}" srcOrd="0" destOrd="0" presId="urn:microsoft.com/office/officeart/2005/8/layout/process4"/>
    <dgm:cxn modelId="{D49A2CE1-1AFB-4DCB-877C-3C705B4EA3A8}" type="presOf" srcId="{E642D99B-2756-4D81-A6AA-4CE1F2A3113D}" destId="{50B9B208-C3B6-46E8-BAB0-E7810FD56194}" srcOrd="1" destOrd="0" presId="urn:microsoft.com/office/officeart/2005/8/layout/process4"/>
    <dgm:cxn modelId="{2C13AD25-0C1E-4A39-AFAF-D22E238CACC6}" srcId="{DB230349-D6F1-42F2-B79B-6C62027944AB}" destId="{3B45D6CC-5B6B-43AD-A06C-F617AC446796}" srcOrd="0" destOrd="0" parTransId="{8FF98713-3FF5-44B6-95C0-DFC58CED26AA}" sibTransId="{CAF445E5-BFCC-4EB0-86B3-2DA7BDB8E2D8}"/>
    <dgm:cxn modelId="{0B5011A9-9E40-406F-BDEE-48E68F6408DC}" srcId="{E642D99B-2756-4D81-A6AA-4CE1F2A3113D}" destId="{717D125C-C280-4AEA-B254-50EC254CD287}" srcOrd="0" destOrd="0" parTransId="{071D406B-FF29-48BB-B385-4DDAB53A451D}" sibTransId="{0B5E0594-8B66-48C6-938B-319ECF8EE539}"/>
    <dgm:cxn modelId="{BBD7B22D-5472-4211-938B-DDFB17BE9E73}" type="presOf" srcId="{3B45D6CC-5B6B-43AD-A06C-F617AC446796}" destId="{6CB3B92D-9937-49C1-969C-479ACED87600}" srcOrd="0" destOrd="0" presId="urn:microsoft.com/office/officeart/2005/8/layout/process4"/>
    <dgm:cxn modelId="{B9331EF6-026F-4940-A372-A261B71E8778}" srcId="{ADD0746D-9B40-465F-B691-3219AD88319E}" destId="{8E1EC1AE-FFFC-4FDB-A7EE-1C6714E589F2}" srcOrd="2" destOrd="0" parTransId="{73BD5EB5-FABB-4832-AD9E-F7AF697EBE43}" sibTransId="{D4155FDC-60C9-400F-B1F8-0A1B8B0C27D6}"/>
    <dgm:cxn modelId="{8D998F77-D9DC-426B-AE77-BF347B048D0E}" type="presOf" srcId="{8E1EC1AE-FFFC-4FDB-A7EE-1C6714E589F2}" destId="{7E2FBD30-3CA8-4D6E-8B8A-33D4C3068B05}" srcOrd="1" destOrd="0" presId="urn:microsoft.com/office/officeart/2005/8/layout/process4"/>
    <dgm:cxn modelId="{E063FE5C-C1ED-41A1-8C1F-067CD12C93B1}" type="presParOf" srcId="{2C842854-ECC0-4C89-ADBD-7B3D1E9C6A83}" destId="{8B49B49E-FE21-47A9-B949-8457D5F3435F}" srcOrd="0" destOrd="0" presId="urn:microsoft.com/office/officeart/2005/8/layout/process4"/>
    <dgm:cxn modelId="{8E2C4D4B-AC48-4E34-A50D-AA2C4E80285B}" type="presParOf" srcId="{8B49B49E-FE21-47A9-B949-8457D5F3435F}" destId="{BE6FE47D-C275-46A4-BB5E-DDBA2D5C0D49}" srcOrd="0" destOrd="0" presId="urn:microsoft.com/office/officeart/2005/8/layout/process4"/>
    <dgm:cxn modelId="{E95DFA14-C2F6-40C8-B1A2-36AA72D9001A}" type="presParOf" srcId="{8B49B49E-FE21-47A9-B949-8457D5F3435F}" destId="{7E2FBD30-3CA8-4D6E-8B8A-33D4C3068B05}" srcOrd="1" destOrd="0" presId="urn:microsoft.com/office/officeart/2005/8/layout/process4"/>
    <dgm:cxn modelId="{E86754FA-2C2F-4FFD-B052-2ADADAF64B18}" type="presParOf" srcId="{8B49B49E-FE21-47A9-B949-8457D5F3435F}" destId="{130C017E-61DA-4BD7-87C0-0AD8B75E4C67}" srcOrd="2" destOrd="0" presId="urn:microsoft.com/office/officeart/2005/8/layout/process4"/>
    <dgm:cxn modelId="{F1B3B473-1B22-4571-8679-0A7E99BC9F2C}" type="presParOf" srcId="{130C017E-61DA-4BD7-87C0-0AD8B75E4C67}" destId="{771DA29A-53EF-45FD-8A7E-5D3CFA8581A5}" srcOrd="0" destOrd="0" presId="urn:microsoft.com/office/officeart/2005/8/layout/process4"/>
    <dgm:cxn modelId="{88682ABF-9661-495B-81F8-C48C9189C1AC}" type="presParOf" srcId="{2C842854-ECC0-4C89-ADBD-7B3D1E9C6A83}" destId="{CF647688-5413-4282-8943-A4CFC2178CC3}" srcOrd="1" destOrd="0" presId="urn:microsoft.com/office/officeart/2005/8/layout/process4"/>
    <dgm:cxn modelId="{63367362-C22C-48F3-93A6-FA5D5760C25D}" type="presParOf" srcId="{2C842854-ECC0-4C89-ADBD-7B3D1E9C6A83}" destId="{3D8555CC-D5A5-4EFF-BFE2-EFEA892343E8}" srcOrd="2" destOrd="0" presId="urn:microsoft.com/office/officeart/2005/8/layout/process4"/>
    <dgm:cxn modelId="{C122DE9A-177E-4D68-BBAB-5B41CED49D6F}" type="presParOf" srcId="{3D8555CC-D5A5-4EFF-BFE2-EFEA892343E8}" destId="{BD8BAB20-7BC2-4494-A7F6-7C5CCD2DE841}" srcOrd="0" destOrd="0" presId="urn:microsoft.com/office/officeart/2005/8/layout/process4"/>
    <dgm:cxn modelId="{622A804A-FB0C-427D-9D48-6C7540EFCC29}" type="presParOf" srcId="{3D8555CC-D5A5-4EFF-BFE2-EFEA892343E8}" destId="{50B9B208-C3B6-46E8-BAB0-E7810FD56194}" srcOrd="1" destOrd="0" presId="urn:microsoft.com/office/officeart/2005/8/layout/process4"/>
    <dgm:cxn modelId="{8848CFBF-1EB8-4BE1-8647-82D7F55E8C02}" type="presParOf" srcId="{3D8555CC-D5A5-4EFF-BFE2-EFEA892343E8}" destId="{0BD71CD5-11D6-4F30-B98A-E229E29FF369}" srcOrd="2" destOrd="0" presId="urn:microsoft.com/office/officeart/2005/8/layout/process4"/>
    <dgm:cxn modelId="{47FBB69E-9B0A-4CDB-BE25-A2E22098EC4B}" type="presParOf" srcId="{0BD71CD5-11D6-4F30-B98A-E229E29FF369}" destId="{12DC93EB-E067-43AE-827C-BA298A69E175}" srcOrd="0" destOrd="0" presId="urn:microsoft.com/office/officeart/2005/8/layout/process4"/>
    <dgm:cxn modelId="{BDE7A668-6AE6-48A7-90CA-0F0617C7DBAE}" type="presParOf" srcId="{2C842854-ECC0-4C89-ADBD-7B3D1E9C6A83}" destId="{36E099B9-975B-47CF-9039-54CA05876C06}" srcOrd="3" destOrd="0" presId="urn:microsoft.com/office/officeart/2005/8/layout/process4"/>
    <dgm:cxn modelId="{959458C0-F0DA-4E54-8233-E20BA3BC5B42}" type="presParOf" srcId="{2C842854-ECC0-4C89-ADBD-7B3D1E9C6A83}" destId="{B880176B-B139-4247-A782-38D2CB6AC1C3}" srcOrd="4" destOrd="0" presId="urn:microsoft.com/office/officeart/2005/8/layout/process4"/>
    <dgm:cxn modelId="{50D5BB73-2F7C-4EDC-AF0B-7A078C50A528}" type="presParOf" srcId="{B880176B-B139-4247-A782-38D2CB6AC1C3}" destId="{FE812D4D-0049-4D88-B6CA-C36257BECB2C}" srcOrd="0" destOrd="0" presId="urn:microsoft.com/office/officeart/2005/8/layout/process4"/>
    <dgm:cxn modelId="{353EEBF8-D974-4110-8AA7-53B83B068471}" type="presParOf" srcId="{B880176B-B139-4247-A782-38D2CB6AC1C3}" destId="{0F562528-7895-477B-9AA3-6922F32E041E}" srcOrd="1" destOrd="0" presId="urn:microsoft.com/office/officeart/2005/8/layout/process4"/>
    <dgm:cxn modelId="{C8F34890-FA34-407D-90FC-1735ED3D4AF8}" type="presParOf" srcId="{B880176B-B139-4247-A782-38D2CB6AC1C3}" destId="{BF3D43F3-DA7B-417A-895D-293440E5E0B6}" srcOrd="2" destOrd="0" presId="urn:microsoft.com/office/officeart/2005/8/layout/process4"/>
    <dgm:cxn modelId="{D6B66A7C-1B5A-410E-8449-100E3766169B}" type="presParOf" srcId="{BF3D43F3-DA7B-417A-895D-293440E5E0B6}" destId="{6CB3B92D-9937-49C1-969C-479ACED8760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E02FF4-854F-41F3-99FD-53FA989B5B14}" type="doc">
      <dgm:prSet loTypeId="urn:microsoft.com/office/officeart/2005/8/layout/hList9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AE5F0ECD-1E82-4B6C-BA54-512E2E63BA22}">
      <dgm:prSet phldrT="[Texto]"/>
      <dgm:spPr/>
      <dgm:t>
        <a:bodyPr/>
        <a:lstStyle/>
        <a:p>
          <a:r>
            <a:rPr lang="es-ES_tradnl" dirty="0" smtClean="0"/>
            <a:t>1</a:t>
          </a:r>
          <a:endParaRPr lang="es-ES_tradnl" dirty="0"/>
        </a:p>
      </dgm:t>
    </dgm:pt>
    <dgm:pt modelId="{7FBF9BD2-567A-4DAD-A659-CC8DE41F9B26}" type="parTrans" cxnId="{7017F3BF-272F-4BC8-813C-4D69A560351D}">
      <dgm:prSet/>
      <dgm:spPr/>
      <dgm:t>
        <a:bodyPr/>
        <a:lstStyle/>
        <a:p>
          <a:endParaRPr lang="es-ES_tradnl"/>
        </a:p>
      </dgm:t>
    </dgm:pt>
    <dgm:pt modelId="{65226724-9941-4EA1-8E85-6290454C15FE}" type="sibTrans" cxnId="{7017F3BF-272F-4BC8-813C-4D69A560351D}">
      <dgm:prSet/>
      <dgm:spPr/>
      <dgm:t>
        <a:bodyPr/>
        <a:lstStyle/>
        <a:p>
          <a:endParaRPr lang="es-ES_tradnl"/>
        </a:p>
      </dgm:t>
    </dgm:pt>
    <dgm:pt modelId="{C0C80A8E-6810-46C0-99B0-17A10EC504CB}">
      <dgm:prSet phldrT="[Texto]"/>
      <dgm:spPr/>
      <dgm:t>
        <a:bodyPr/>
        <a:lstStyle/>
        <a:p>
          <a:r>
            <a:rPr lang="es-ES_tradnl" dirty="0" smtClean="0"/>
            <a:t>Se necesita reconocer su condición</a:t>
          </a:r>
          <a:endParaRPr lang="es-ES_tradnl" dirty="0"/>
        </a:p>
      </dgm:t>
    </dgm:pt>
    <dgm:pt modelId="{C30580FF-BD79-4C22-9A4C-C0EB02FD9DF0}" type="parTrans" cxnId="{F5D9C1FE-3011-497E-ACF3-E78E88B16385}">
      <dgm:prSet/>
      <dgm:spPr/>
      <dgm:t>
        <a:bodyPr/>
        <a:lstStyle/>
        <a:p>
          <a:endParaRPr lang="es-ES_tradnl"/>
        </a:p>
      </dgm:t>
    </dgm:pt>
    <dgm:pt modelId="{46504FAB-C4B3-464E-9C59-2011444D831D}" type="sibTrans" cxnId="{F5D9C1FE-3011-497E-ACF3-E78E88B16385}">
      <dgm:prSet/>
      <dgm:spPr/>
      <dgm:t>
        <a:bodyPr/>
        <a:lstStyle/>
        <a:p>
          <a:endParaRPr lang="es-ES_tradnl"/>
        </a:p>
      </dgm:t>
    </dgm:pt>
    <dgm:pt modelId="{C5B18639-E12B-4F6F-8745-AA1582DC0CE8}">
      <dgm:prSet phldrT="[Texto]"/>
      <dgm:spPr/>
      <dgm:t>
        <a:bodyPr/>
        <a:lstStyle/>
        <a:p>
          <a:r>
            <a:rPr lang="es-ES_tradnl" dirty="0" smtClean="0"/>
            <a:t>2</a:t>
          </a:r>
          <a:endParaRPr lang="es-ES_tradnl" dirty="0"/>
        </a:p>
      </dgm:t>
    </dgm:pt>
    <dgm:pt modelId="{8DF31B87-0D86-473C-B45A-077B98DAB566}" type="parTrans" cxnId="{C731C337-F48D-47B3-A26C-9FF367CCDD9C}">
      <dgm:prSet/>
      <dgm:spPr/>
      <dgm:t>
        <a:bodyPr/>
        <a:lstStyle/>
        <a:p>
          <a:endParaRPr lang="es-ES_tradnl"/>
        </a:p>
      </dgm:t>
    </dgm:pt>
    <dgm:pt modelId="{5141C6E7-0DF9-43AE-B907-87B2022FB73A}" type="sibTrans" cxnId="{C731C337-F48D-47B3-A26C-9FF367CCDD9C}">
      <dgm:prSet/>
      <dgm:spPr/>
      <dgm:t>
        <a:bodyPr/>
        <a:lstStyle/>
        <a:p>
          <a:endParaRPr lang="es-ES_tradnl"/>
        </a:p>
      </dgm:t>
    </dgm:pt>
    <dgm:pt modelId="{B9B9BEF5-6535-4C2E-B6AD-9F1A4F4CCB82}">
      <dgm:prSet phldrT="[Texto]"/>
      <dgm:spPr/>
      <dgm:t>
        <a:bodyPr/>
        <a:lstStyle/>
        <a:p>
          <a:r>
            <a:rPr lang="es-ES_tradnl" dirty="0" smtClean="0"/>
            <a:t>Se necesita reconocer su incapacidad</a:t>
          </a:r>
          <a:endParaRPr lang="es-ES_tradnl" dirty="0"/>
        </a:p>
      </dgm:t>
    </dgm:pt>
    <dgm:pt modelId="{7AFC6D6C-A04C-46B9-AE3E-784CD9A32D87}" type="parTrans" cxnId="{A9B9FCB5-7CF5-436A-8D6B-3BD90BA3A344}">
      <dgm:prSet/>
      <dgm:spPr/>
      <dgm:t>
        <a:bodyPr/>
        <a:lstStyle/>
        <a:p>
          <a:endParaRPr lang="es-ES_tradnl"/>
        </a:p>
      </dgm:t>
    </dgm:pt>
    <dgm:pt modelId="{E8B26E7E-C111-4DEA-927B-90D838D67D49}" type="sibTrans" cxnId="{A9B9FCB5-7CF5-436A-8D6B-3BD90BA3A344}">
      <dgm:prSet/>
      <dgm:spPr/>
      <dgm:t>
        <a:bodyPr/>
        <a:lstStyle/>
        <a:p>
          <a:endParaRPr lang="es-ES_tradnl"/>
        </a:p>
      </dgm:t>
    </dgm:pt>
    <dgm:pt modelId="{4CFE80C3-F521-4B5F-AEEF-41EA7738B1D8}" type="pres">
      <dgm:prSet presAssocID="{91E02FF4-854F-41F3-99FD-53FA989B5B14}" presName="list" presStyleCnt="0">
        <dgm:presLayoutVars>
          <dgm:dir/>
          <dgm:animLvl val="lvl"/>
        </dgm:presLayoutVars>
      </dgm:prSet>
      <dgm:spPr/>
    </dgm:pt>
    <dgm:pt modelId="{F0C7ADD7-DDB7-47D7-A045-A3D6AABDBEF9}" type="pres">
      <dgm:prSet presAssocID="{AE5F0ECD-1E82-4B6C-BA54-512E2E63BA22}" presName="posSpace" presStyleCnt="0"/>
      <dgm:spPr/>
    </dgm:pt>
    <dgm:pt modelId="{7DEC7273-836E-46F4-90EA-4498A294D242}" type="pres">
      <dgm:prSet presAssocID="{AE5F0ECD-1E82-4B6C-BA54-512E2E63BA22}" presName="vertFlow" presStyleCnt="0"/>
      <dgm:spPr/>
    </dgm:pt>
    <dgm:pt modelId="{E821B5A5-6FF6-4B2A-942E-49635D8AD0E5}" type="pres">
      <dgm:prSet presAssocID="{AE5F0ECD-1E82-4B6C-BA54-512E2E63BA22}" presName="topSpace" presStyleCnt="0"/>
      <dgm:spPr/>
    </dgm:pt>
    <dgm:pt modelId="{F7F5044C-6716-46F9-B519-AB0774D2A9F3}" type="pres">
      <dgm:prSet presAssocID="{AE5F0ECD-1E82-4B6C-BA54-512E2E63BA22}" presName="firstComp" presStyleCnt="0"/>
      <dgm:spPr/>
    </dgm:pt>
    <dgm:pt modelId="{C61D1F92-655A-4604-B36C-60294A7BDD2E}" type="pres">
      <dgm:prSet presAssocID="{AE5F0ECD-1E82-4B6C-BA54-512E2E63BA22}" presName="firstChild" presStyleLbl="bgAccFollowNode1" presStyleIdx="0" presStyleCnt="2"/>
      <dgm:spPr/>
      <dgm:t>
        <a:bodyPr/>
        <a:lstStyle/>
        <a:p>
          <a:endParaRPr lang="es-ES_tradnl"/>
        </a:p>
      </dgm:t>
    </dgm:pt>
    <dgm:pt modelId="{A1168DCF-F2A8-4877-AEF2-E207D5271F21}" type="pres">
      <dgm:prSet presAssocID="{AE5F0ECD-1E82-4B6C-BA54-512E2E63BA22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C776AA8-41A7-4520-A9BB-012D736282E0}" type="pres">
      <dgm:prSet presAssocID="{AE5F0ECD-1E82-4B6C-BA54-512E2E63BA22}" presName="negSpace" presStyleCnt="0"/>
      <dgm:spPr/>
    </dgm:pt>
    <dgm:pt modelId="{DAE7605E-7532-4963-B42E-6E1DBCF6286C}" type="pres">
      <dgm:prSet presAssocID="{AE5F0ECD-1E82-4B6C-BA54-512E2E63BA22}" presName="circle" presStyleLbl="node1" presStyleIdx="0" presStyleCnt="2"/>
      <dgm:spPr/>
    </dgm:pt>
    <dgm:pt modelId="{79EC737D-030A-4555-BD8D-704B2E37C225}" type="pres">
      <dgm:prSet presAssocID="{65226724-9941-4EA1-8E85-6290454C15FE}" presName="transSpace" presStyleCnt="0"/>
      <dgm:spPr/>
    </dgm:pt>
    <dgm:pt modelId="{EB29F582-637C-4E2E-A568-677CDECC275F}" type="pres">
      <dgm:prSet presAssocID="{C5B18639-E12B-4F6F-8745-AA1582DC0CE8}" presName="posSpace" presStyleCnt="0"/>
      <dgm:spPr/>
    </dgm:pt>
    <dgm:pt modelId="{22BD9D3F-54DD-4A90-8D7A-31A23A44A634}" type="pres">
      <dgm:prSet presAssocID="{C5B18639-E12B-4F6F-8745-AA1582DC0CE8}" presName="vertFlow" presStyleCnt="0"/>
      <dgm:spPr/>
    </dgm:pt>
    <dgm:pt modelId="{9D20D535-4877-4B41-8A9A-4AE776A61FC9}" type="pres">
      <dgm:prSet presAssocID="{C5B18639-E12B-4F6F-8745-AA1582DC0CE8}" presName="topSpace" presStyleCnt="0"/>
      <dgm:spPr/>
    </dgm:pt>
    <dgm:pt modelId="{53C0C2DF-D6F4-4BF1-885C-F9F3B41E739F}" type="pres">
      <dgm:prSet presAssocID="{C5B18639-E12B-4F6F-8745-AA1582DC0CE8}" presName="firstComp" presStyleCnt="0"/>
      <dgm:spPr/>
    </dgm:pt>
    <dgm:pt modelId="{87B7D6A6-5909-4160-852D-E39FC7BDE1EE}" type="pres">
      <dgm:prSet presAssocID="{C5B18639-E12B-4F6F-8745-AA1582DC0CE8}" presName="firstChild" presStyleLbl="bgAccFollowNode1" presStyleIdx="1" presStyleCnt="2"/>
      <dgm:spPr/>
      <dgm:t>
        <a:bodyPr/>
        <a:lstStyle/>
        <a:p>
          <a:endParaRPr lang="es-ES_tradnl"/>
        </a:p>
      </dgm:t>
    </dgm:pt>
    <dgm:pt modelId="{A48D2057-450F-4155-AAB4-77F7F4F2325E}" type="pres">
      <dgm:prSet presAssocID="{C5B18639-E12B-4F6F-8745-AA1582DC0CE8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A2538AD-0283-493A-B5B0-7EF32D2B8552}" type="pres">
      <dgm:prSet presAssocID="{C5B18639-E12B-4F6F-8745-AA1582DC0CE8}" presName="negSpace" presStyleCnt="0"/>
      <dgm:spPr/>
    </dgm:pt>
    <dgm:pt modelId="{DE0C34EC-7E93-4C4C-A488-5FDB3C8DACFC}" type="pres">
      <dgm:prSet presAssocID="{C5B18639-E12B-4F6F-8745-AA1582DC0CE8}" presName="circle" presStyleLbl="node1" presStyleIdx="1" presStyleCnt="2"/>
      <dgm:spPr/>
    </dgm:pt>
  </dgm:ptLst>
  <dgm:cxnLst>
    <dgm:cxn modelId="{ACFAEFC1-5546-40C2-BE0F-8A34665D67D7}" type="presOf" srcId="{C5B18639-E12B-4F6F-8745-AA1582DC0CE8}" destId="{DE0C34EC-7E93-4C4C-A488-5FDB3C8DACFC}" srcOrd="0" destOrd="0" presId="urn:microsoft.com/office/officeart/2005/8/layout/hList9"/>
    <dgm:cxn modelId="{A9B9FCB5-7CF5-436A-8D6B-3BD90BA3A344}" srcId="{C5B18639-E12B-4F6F-8745-AA1582DC0CE8}" destId="{B9B9BEF5-6535-4C2E-B6AD-9F1A4F4CCB82}" srcOrd="0" destOrd="0" parTransId="{7AFC6D6C-A04C-46B9-AE3E-784CD9A32D87}" sibTransId="{E8B26E7E-C111-4DEA-927B-90D838D67D49}"/>
    <dgm:cxn modelId="{DFF325B0-7D09-4BEF-8F2B-95AD9E9613A7}" type="presOf" srcId="{AE5F0ECD-1E82-4B6C-BA54-512E2E63BA22}" destId="{DAE7605E-7532-4963-B42E-6E1DBCF6286C}" srcOrd="0" destOrd="0" presId="urn:microsoft.com/office/officeart/2005/8/layout/hList9"/>
    <dgm:cxn modelId="{F5D9C1FE-3011-497E-ACF3-E78E88B16385}" srcId="{AE5F0ECD-1E82-4B6C-BA54-512E2E63BA22}" destId="{C0C80A8E-6810-46C0-99B0-17A10EC504CB}" srcOrd="0" destOrd="0" parTransId="{C30580FF-BD79-4C22-9A4C-C0EB02FD9DF0}" sibTransId="{46504FAB-C4B3-464E-9C59-2011444D831D}"/>
    <dgm:cxn modelId="{BC19F838-9AF9-4082-B004-8F2FB9D5EDF0}" type="presOf" srcId="{91E02FF4-854F-41F3-99FD-53FA989B5B14}" destId="{4CFE80C3-F521-4B5F-AEEF-41EA7738B1D8}" srcOrd="0" destOrd="0" presId="urn:microsoft.com/office/officeart/2005/8/layout/hList9"/>
    <dgm:cxn modelId="{7017F3BF-272F-4BC8-813C-4D69A560351D}" srcId="{91E02FF4-854F-41F3-99FD-53FA989B5B14}" destId="{AE5F0ECD-1E82-4B6C-BA54-512E2E63BA22}" srcOrd="0" destOrd="0" parTransId="{7FBF9BD2-567A-4DAD-A659-CC8DE41F9B26}" sibTransId="{65226724-9941-4EA1-8E85-6290454C15FE}"/>
    <dgm:cxn modelId="{C731C337-F48D-47B3-A26C-9FF367CCDD9C}" srcId="{91E02FF4-854F-41F3-99FD-53FA989B5B14}" destId="{C5B18639-E12B-4F6F-8745-AA1582DC0CE8}" srcOrd="1" destOrd="0" parTransId="{8DF31B87-0D86-473C-B45A-077B98DAB566}" sibTransId="{5141C6E7-0DF9-43AE-B907-87B2022FB73A}"/>
    <dgm:cxn modelId="{D09A8948-B4ED-4386-AAA5-699EB4987808}" type="presOf" srcId="{B9B9BEF5-6535-4C2E-B6AD-9F1A4F4CCB82}" destId="{A48D2057-450F-4155-AAB4-77F7F4F2325E}" srcOrd="1" destOrd="0" presId="urn:microsoft.com/office/officeart/2005/8/layout/hList9"/>
    <dgm:cxn modelId="{EB684308-0BC9-4109-BE25-F8E0CBB0090E}" type="presOf" srcId="{C0C80A8E-6810-46C0-99B0-17A10EC504CB}" destId="{C61D1F92-655A-4604-B36C-60294A7BDD2E}" srcOrd="0" destOrd="0" presId="urn:microsoft.com/office/officeart/2005/8/layout/hList9"/>
    <dgm:cxn modelId="{BDBB4EAD-2503-4B6C-932A-C37778041804}" type="presOf" srcId="{C0C80A8E-6810-46C0-99B0-17A10EC504CB}" destId="{A1168DCF-F2A8-4877-AEF2-E207D5271F21}" srcOrd="1" destOrd="0" presId="urn:microsoft.com/office/officeart/2005/8/layout/hList9"/>
    <dgm:cxn modelId="{CA946A49-ED85-4DD4-A5CC-85DCA684E470}" type="presOf" srcId="{B9B9BEF5-6535-4C2E-B6AD-9F1A4F4CCB82}" destId="{87B7D6A6-5909-4160-852D-E39FC7BDE1EE}" srcOrd="0" destOrd="0" presId="urn:microsoft.com/office/officeart/2005/8/layout/hList9"/>
    <dgm:cxn modelId="{F83D21E4-A77F-4A36-A2E7-D512538BF629}" type="presParOf" srcId="{4CFE80C3-F521-4B5F-AEEF-41EA7738B1D8}" destId="{F0C7ADD7-DDB7-47D7-A045-A3D6AABDBEF9}" srcOrd="0" destOrd="0" presId="urn:microsoft.com/office/officeart/2005/8/layout/hList9"/>
    <dgm:cxn modelId="{20255C92-3B67-4A17-BE81-9826DE164A37}" type="presParOf" srcId="{4CFE80C3-F521-4B5F-AEEF-41EA7738B1D8}" destId="{7DEC7273-836E-46F4-90EA-4498A294D242}" srcOrd="1" destOrd="0" presId="urn:microsoft.com/office/officeart/2005/8/layout/hList9"/>
    <dgm:cxn modelId="{C9E8A1A2-443D-4BAD-BFBC-275412F0D7DC}" type="presParOf" srcId="{7DEC7273-836E-46F4-90EA-4498A294D242}" destId="{E821B5A5-6FF6-4B2A-942E-49635D8AD0E5}" srcOrd="0" destOrd="0" presId="urn:microsoft.com/office/officeart/2005/8/layout/hList9"/>
    <dgm:cxn modelId="{1042D0E7-306F-43C1-A5EE-9F20D45E640A}" type="presParOf" srcId="{7DEC7273-836E-46F4-90EA-4498A294D242}" destId="{F7F5044C-6716-46F9-B519-AB0774D2A9F3}" srcOrd="1" destOrd="0" presId="urn:microsoft.com/office/officeart/2005/8/layout/hList9"/>
    <dgm:cxn modelId="{EF6A8389-A63A-46B7-8903-CA5D99240CB6}" type="presParOf" srcId="{F7F5044C-6716-46F9-B519-AB0774D2A9F3}" destId="{C61D1F92-655A-4604-B36C-60294A7BDD2E}" srcOrd="0" destOrd="0" presId="urn:microsoft.com/office/officeart/2005/8/layout/hList9"/>
    <dgm:cxn modelId="{C2D06850-4E64-44A9-84B5-295E748CB405}" type="presParOf" srcId="{F7F5044C-6716-46F9-B519-AB0774D2A9F3}" destId="{A1168DCF-F2A8-4877-AEF2-E207D5271F21}" srcOrd="1" destOrd="0" presId="urn:microsoft.com/office/officeart/2005/8/layout/hList9"/>
    <dgm:cxn modelId="{A034E22D-D06B-4F8D-97ED-350A78D05F29}" type="presParOf" srcId="{4CFE80C3-F521-4B5F-AEEF-41EA7738B1D8}" destId="{AC776AA8-41A7-4520-A9BB-012D736282E0}" srcOrd="2" destOrd="0" presId="urn:microsoft.com/office/officeart/2005/8/layout/hList9"/>
    <dgm:cxn modelId="{AABD1221-A5E5-4F95-A5FA-AE5F172FAB28}" type="presParOf" srcId="{4CFE80C3-F521-4B5F-AEEF-41EA7738B1D8}" destId="{DAE7605E-7532-4963-B42E-6E1DBCF6286C}" srcOrd="3" destOrd="0" presId="urn:microsoft.com/office/officeart/2005/8/layout/hList9"/>
    <dgm:cxn modelId="{652F693B-BC2A-4277-9B1F-55D52658138A}" type="presParOf" srcId="{4CFE80C3-F521-4B5F-AEEF-41EA7738B1D8}" destId="{79EC737D-030A-4555-BD8D-704B2E37C225}" srcOrd="4" destOrd="0" presId="urn:microsoft.com/office/officeart/2005/8/layout/hList9"/>
    <dgm:cxn modelId="{5616B255-2EC7-480C-B2E6-17EEBFBBBA1A}" type="presParOf" srcId="{4CFE80C3-F521-4B5F-AEEF-41EA7738B1D8}" destId="{EB29F582-637C-4E2E-A568-677CDECC275F}" srcOrd="5" destOrd="0" presId="urn:microsoft.com/office/officeart/2005/8/layout/hList9"/>
    <dgm:cxn modelId="{75ECD287-1A57-46A4-B4BE-CB4A8C8FDF6E}" type="presParOf" srcId="{4CFE80C3-F521-4B5F-AEEF-41EA7738B1D8}" destId="{22BD9D3F-54DD-4A90-8D7A-31A23A44A634}" srcOrd="6" destOrd="0" presId="urn:microsoft.com/office/officeart/2005/8/layout/hList9"/>
    <dgm:cxn modelId="{C722216B-7CEA-4956-9636-6E7545F67F35}" type="presParOf" srcId="{22BD9D3F-54DD-4A90-8D7A-31A23A44A634}" destId="{9D20D535-4877-4B41-8A9A-4AE776A61FC9}" srcOrd="0" destOrd="0" presId="urn:microsoft.com/office/officeart/2005/8/layout/hList9"/>
    <dgm:cxn modelId="{45CC6C8C-7729-4EFF-84E8-C50A1EF91D04}" type="presParOf" srcId="{22BD9D3F-54DD-4A90-8D7A-31A23A44A634}" destId="{53C0C2DF-D6F4-4BF1-885C-F9F3B41E739F}" srcOrd="1" destOrd="0" presId="urn:microsoft.com/office/officeart/2005/8/layout/hList9"/>
    <dgm:cxn modelId="{2AB40B3C-C36C-4757-A7AE-4860FE0D71AA}" type="presParOf" srcId="{53C0C2DF-D6F4-4BF1-885C-F9F3B41E739F}" destId="{87B7D6A6-5909-4160-852D-E39FC7BDE1EE}" srcOrd="0" destOrd="0" presId="urn:microsoft.com/office/officeart/2005/8/layout/hList9"/>
    <dgm:cxn modelId="{533B85D2-B9CA-4E7D-AB89-6867CC50239A}" type="presParOf" srcId="{53C0C2DF-D6F4-4BF1-885C-F9F3B41E739F}" destId="{A48D2057-450F-4155-AAB4-77F7F4F2325E}" srcOrd="1" destOrd="0" presId="urn:microsoft.com/office/officeart/2005/8/layout/hList9"/>
    <dgm:cxn modelId="{1A8432DD-1C97-4CDA-B135-381422336CEA}" type="presParOf" srcId="{4CFE80C3-F521-4B5F-AEEF-41EA7738B1D8}" destId="{DA2538AD-0283-493A-B5B0-7EF32D2B8552}" srcOrd="7" destOrd="0" presId="urn:microsoft.com/office/officeart/2005/8/layout/hList9"/>
    <dgm:cxn modelId="{7E42CBAD-4DBB-4F89-8276-84409F5E63D6}" type="presParOf" srcId="{4CFE80C3-F521-4B5F-AEEF-41EA7738B1D8}" destId="{DE0C34EC-7E93-4C4C-A488-5FDB3C8DACFC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E02FF4-854F-41F3-99FD-53FA989B5B1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AE5F0ECD-1E82-4B6C-BA54-512E2E63BA22}">
      <dgm:prSet phldrT="[Texto]"/>
      <dgm:spPr/>
      <dgm:t>
        <a:bodyPr/>
        <a:lstStyle/>
        <a:p>
          <a:r>
            <a:rPr lang="es-ES_tradnl" dirty="0" smtClean="0"/>
            <a:t>3</a:t>
          </a:r>
          <a:endParaRPr lang="es-ES_tradnl" dirty="0"/>
        </a:p>
      </dgm:t>
    </dgm:pt>
    <dgm:pt modelId="{7FBF9BD2-567A-4DAD-A659-CC8DE41F9B26}" type="parTrans" cxnId="{7017F3BF-272F-4BC8-813C-4D69A560351D}">
      <dgm:prSet/>
      <dgm:spPr/>
      <dgm:t>
        <a:bodyPr/>
        <a:lstStyle/>
        <a:p>
          <a:endParaRPr lang="es-ES_tradnl"/>
        </a:p>
      </dgm:t>
    </dgm:pt>
    <dgm:pt modelId="{65226724-9941-4EA1-8E85-6290454C15FE}" type="sibTrans" cxnId="{7017F3BF-272F-4BC8-813C-4D69A560351D}">
      <dgm:prSet/>
      <dgm:spPr/>
      <dgm:t>
        <a:bodyPr/>
        <a:lstStyle/>
        <a:p>
          <a:endParaRPr lang="es-ES_tradnl"/>
        </a:p>
      </dgm:t>
    </dgm:pt>
    <dgm:pt modelId="{C0C80A8E-6810-46C0-99B0-17A10EC504CB}">
      <dgm:prSet phldrT="[Texto]"/>
      <dgm:spPr/>
      <dgm:t>
        <a:bodyPr/>
        <a:lstStyle/>
        <a:p>
          <a:r>
            <a:rPr lang="es-ES_tradnl" dirty="0" smtClean="0"/>
            <a:t>Se necesita aceptar la intervención de Dios  Jn.3:5-8</a:t>
          </a:r>
          <a:endParaRPr lang="es-ES_tradnl" dirty="0"/>
        </a:p>
      </dgm:t>
    </dgm:pt>
    <dgm:pt modelId="{C30580FF-BD79-4C22-9A4C-C0EB02FD9DF0}" type="parTrans" cxnId="{F5D9C1FE-3011-497E-ACF3-E78E88B16385}">
      <dgm:prSet/>
      <dgm:spPr/>
      <dgm:t>
        <a:bodyPr/>
        <a:lstStyle/>
        <a:p>
          <a:endParaRPr lang="es-ES_tradnl"/>
        </a:p>
      </dgm:t>
    </dgm:pt>
    <dgm:pt modelId="{46504FAB-C4B3-464E-9C59-2011444D831D}" type="sibTrans" cxnId="{F5D9C1FE-3011-497E-ACF3-E78E88B16385}">
      <dgm:prSet/>
      <dgm:spPr/>
      <dgm:t>
        <a:bodyPr/>
        <a:lstStyle/>
        <a:p>
          <a:endParaRPr lang="es-ES_tradnl"/>
        </a:p>
      </dgm:t>
    </dgm:pt>
    <dgm:pt modelId="{4CFE80C3-F521-4B5F-AEEF-41EA7738B1D8}" type="pres">
      <dgm:prSet presAssocID="{91E02FF4-854F-41F3-99FD-53FA989B5B14}" presName="list" presStyleCnt="0">
        <dgm:presLayoutVars>
          <dgm:dir/>
          <dgm:animLvl val="lvl"/>
        </dgm:presLayoutVars>
      </dgm:prSet>
      <dgm:spPr/>
    </dgm:pt>
    <dgm:pt modelId="{F0C7ADD7-DDB7-47D7-A045-A3D6AABDBEF9}" type="pres">
      <dgm:prSet presAssocID="{AE5F0ECD-1E82-4B6C-BA54-512E2E63BA22}" presName="posSpace" presStyleCnt="0"/>
      <dgm:spPr/>
    </dgm:pt>
    <dgm:pt modelId="{7DEC7273-836E-46F4-90EA-4498A294D242}" type="pres">
      <dgm:prSet presAssocID="{AE5F0ECD-1E82-4B6C-BA54-512E2E63BA22}" presName="vertFlow" presStyleCnt="0"/>
      <dgm:spPr/>
    </dgm:pt>
    <dgm:pt modelId="{E821B5A5-6FF6-4B2A-942E-49635D8AD0E5}" type="pres">
      <dgm:prSet presAssocID="{AE5F0ECD-1E82-4B6C-BA54-512E2E63BA22}" presName="topSpace" presStyleCnt="0"/>
      <dgm:spPr/>
    </dgm:pt>
    <dgm:pt modelId="{F7F5044C-6716-46F9-B519-AB0774D2A9F3}" type="pres">
      <dgm:prSet presAssocID="{AE5F0ECD-1E82-4B6C-BA54-512E2E63BA22}" presName="firstComp" presStyleCnt="0"/>
      <dgm:spPr/>
    </dgm:pt>
    <dgm:pt modelId="{C61D1F92-655A-4604-B36C-60294A7BDD2E}" type="pres">
      <dgm:prSet presAssocID="{AE5F0ECD-1E82-4B6C-BA54-512E2E63BA22}" presName="firstChild" presStyleLbl="bgAccFollowNode1" presStyleIdx="0" presStyleCnt="1"/>
      <dgm:spPr/>
      <dgm:t>
        <a:bodyPr/>
        <a:lstStyle/>
        <a:p>
          <a:endParaRPr lang="es-ES_tradnl"/>
        </a:p>
      </dgm:t>
    </dgm:pt>
    <dgm:pt modelId="{A1168DCF-F2A8-4877-AEF2-E207D5271F21}" type="pres">
      <dgm:prSet presAssocID="{AE5F0ECD-1E82-4B6C-BA54-512E2E63BA22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C776AA8-41A7-4520-A9BB-012D736282E0}" type="pres">
      <dgm:prSet presAssocID="{AE5F0ECD-1E82-4B6C-BA54-512E2E63BA22}" presName="negSpace" presStyleCnt="0"/>
      <dgm:spPr/>
    </dgm:pt>
    <dgm:pt modelId="{DAE7605E-7532-4963-B42E-6E1DBCF6286C}" type="pres">
      <dgm:prSet presAssocID="{AE5F0ECD-1E82-4B6C-BA54-512E2E63BA22}" presName="circle" presStyleLbl="node1" presStyleIdx="0" presStyleCnt="1"/>
      <dgm:spPr/>
    </dgm:pt>
  </dgm:ptLst>
  <dgm:cxnLst>
    <dgm:cxn modelId="{9924526A-CFF6-4ADB-95D5-541AEB565A81}" type="presOf" srcId="{AE5F0ECD-1E82-4B6C-BA54-512E2E63BA22}" destId="{DAE7605E-7532-4963-B42E-6E1DBCF6286C}" srcOrd="0" destOrd="0" presId="urn:microsoft.com/office/officeart/2005/8/layout/hList9"/>
    <dgm:cxn modelId="{026804CB-436C-43A8-BC33-F42192DA1108}" type="presOf" srcId="{C0C80A8E-6810-46C0-99B0-17A10EC504CB}" destId="{C61D1F92-655A-4604-B36C-60294A7BDD2E}" srcOrd="0" destOrd="0" presId="urn:microsoft.com/office/officeart/2005/8/layout/hList9"/>
    <dgm:cxn modelId="{A95E06E5-A455-4049-A86A-1CBFD4D763B6}" type="presOf" srcId="{C0C80A8E-6810-46C0-99B0-17A10EC504CB}" destId="{A1168DCF-F2A8-4877-AEF2-E207D5271F21}" srcOrd="1" destOrd="0" presId="urn:microsoft.com/office/officeart/2005/8/layout/hList9"/>
    <dgm:cxn modelId="{92E104D9-A76A-4CE7-ADFE-20DCC4AC2EBC}" type="presOf" srcId="{91E02FF4-854F-41F3-99FD-53FA989B5B14}" destId="{4CFE80C3-F521-4B5F-AEEF-41EA7738B1D8}" srcOrd="0" destOrd="0" presId="urn:microsoft.com/office/officeart/2005/8/layout/hList9"/>
    <dgm:cxn modelId="{F5D9C1FE-3011-497E-ACF3-E78E88B16385}" srcId="{AE5F0ECD-1E82-4B6C-BA54-512E2E63BA22}" destId="{C0C80A8E-6810-46C0-99B0-17A10EC504CB}" srcOrd="0" destOrd="0" parTransId="{C30580FF-BD79-4C22-9A4C-C0EB02FD9DF0}" sibTransId="{46504FAB-C4B3-464E-9C59-2011444D831D}"/>
    <dgm:cxn modelId="{7017F3BF-272F-4BC8-813C-4D69A560351D}" srcId="{91E02FF4-854F-41F3-99FD-53FA989B5B14}" destId="{AE5F0ECD-1E82-4B6C-BA54-512E2E63BA22}" srcOrd="0" destOrd="0" parTransId="{7FBF9BD2-567A-4DAD-A659-CC8DE41F9B26}" sibTransId="{65226724-9941-4EA1-8E85-6290454C15FE}"/>
    <dgm:cxn modelId="{14A64019-79FF-482D-83D6-6A56E7FBD364}" type="presParOf" srcId="{4CFE80C3-F521-4B5F-AEEF-41EA7738B1D8}" destId="{F0C7ADD7-DDB7-47D7-A045-A3D6AABDBEF9}" srcOrd="0" destOrd="0" presId="urn:microsoft.com/office/officeart/2005/8/layout/hList9"/>
    <dgm:cxn modelId="{AD3D489D-DDEF-418E-B99F-01EEC50C2700}" type="presParOf" srcId="{4CFE80C3-F521-4B5F-AEEF-41EA7738B1D8}" destId="{7DEC7273-836E-46F4-90EA-4498A294D242}" srcOrd="1" destOrd="0" presId="urn:microsoft.com/office/officeart/2005/8/layout/hList9"/>
    <dgm:cxn modelId="{1D7BF328-2F9F-4417-A6B1-A8D25EA83116}" type="presParOf" srcId="{7DEC7273-836E-46F4-90EA-4498A294D242}" destId="{E821B5A5-6FF6-4B2A-942E-49635D8AD0E5}" srcOrd="0" destOrd="0" presId="urn:microsoft.com/office/officeart/2005/8/layout/hList9"/>
    <dgm:cxn modelId="{D9423D8B-9436-41C7-91E7-FD4718648A2C}" type="presParOf" srcId="{7DEC7273-836E-46F4-90EA-4498A294D242}" destId="{F7F5044C-6716-46F9-B519-AB0774D2A9F3}" srcOrd="1" destOrd="0" presId="urn:microsoft.com/office/officeart/2005/8/layout/hList9"/>
    <dgm:cxn modelId="{BFC5F7D7-DBF3-4C7B-88B2-C0788A2093BE}" type="presParOf" srcId="{F7F5044C-6716-46F9-B519-AB0774D2A9F3}" destId="{C61D1F92-655A-4604-B36C-60294A7BDD2E}" srcOrd="0" destOrd="0" presId="urn:microsoft.com/office/officeart/2005/8/layout/hList9"/>
    <dgm:cxn modelId="{E758429C-6B0F-4B3E-A08F-359F59DC6903}" type="presParOf" srcId="{F7F5044C-6716-46F9-B519-AB0774D2A9F3}" destId="{A1168DCF-F2A8-4877-AEF2-E207D5271F21}" srcOrd="1" destOrd="0" presId="urn:microsoft.com/office/officeart/2005/8/layout/hList9"/>
    <dgm:cxn modelId="{C434490A-ADE1-4411-9B7A-59A49872155F}" type="presParOf" srcId="{4CFE80C3-F521-4B5F-AEEF-41EA7738B1D8}" destId="{AC776AA8-41A7-4520-A9BB-012D736282E0}" srcOrd="2" destOrd="0" presId="urn:microsoft.com/office/officeart/2005/8/layout/hList9"/>
    <dgm:cxn modelId="{7D25A237-355F-4760-A744-C6BE4C51D559}" type="presParOf" srcId="{4CFE80C3-F521-4B5F-AEEF-41EA7738B1D8}" destId="{DAE7605E-7532-4963-B42E-6E1DBCF6286C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2FBD30-3CA8-4D6E-8B8A-33D4C3068B05}">
      <dsp:nvSpPr>
        <dsp:cNvPr id="0" name=""/>
        <dsp:cNvSpPr/>
      </dsp:nvSpPr>
      <dsp:spPr>
        <a:xfrm>
          <a:off x="0" y="3414866"/>
          <a:ext cx="6840760" cy="11208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3</a:t>
          </a:r>
          <a:endParaRPr lang="es-ES_tradnl" sz="3600" b="1" kern="1200" dirty="0"/>
        </a:p>
      </dsp:txBody>
      <dsp:txXfrm>
        <a:off x="0" y="3414866"/>
        <a:ext cx="6840760" cy="605251"/>
      </dsp:txXfrm>
    </dsp:sp>
    <dsp:sp modelId="{771DA29A-53EF-45FD-8A7E-5D3CFA8581A5}">
      <dsp:nvSpPr>
        <dsp:cNvPr id="0" name=""/>
        <dsp:cNvSpPr/>
      </dsp:nvSpPr>
      <dsp:spPr>
        <a:xfrm>
          <a:off x="0" y="3997701"/>
          <a:ext cx="6840760" cy="5155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Vivir</a:t>
          </a:r>
          <a:r>
            <a:rPr lang="en-US" sz="3200" kern="1200" dirty="0" smtClean="0"/>
            <a:t> en </a:t>
          </a:r>
          <a:r>
            <a:rPr lang="en-US" sz="3200" kern="1200" dirty="0" err="1" smtClean="0"/>
            <a:t>seguridad</a:t>
          </a:r>
          <a:r>
            <a:rPr lang="en-US" sz="3200" kern="1200" dirty="0" smtClean="0"/>
            <a:t> </a:t>
          </a:r>
          <a:endParaRPr lang="es-ES_tradnl" sz="3200" kern="1200" dirty="0"/>
        </a:p>
      </dsp:txBody>
      <dsp:txXfrm>
        <a:off x="0" y="3997701"/>
        <a:ext cx="6840760" cy="515584"/>
      </dsp:txXfrm>
    </dsp:sp>
    <dsp:sp modelId="{50B9B208-C3B6-46E8-BAB0-E7810FD56194}">
      <dsp:nvSpPr>
        <dsp:cNvPr id="0" name=""/>
        <dsp:cNvSpPr/>
      </dsp:nvSpPr>
      <dsp:spPr>
        <a:xfrm rot="10800000">
          <a:off x="0" y="1656187"/>
          <a:ext cx="6840760" cy="172384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2</a:t>
          </a:r>
          <a:endParaRPr lang="es-ES_tradnl" sz="3600" b="1" kern="1200" dirty="0"/>
        </a:p>
      </dsp:txBody>
      <dsp:txXfrm>
        <a:off x="0" y="1656187"/>
        <a:ext cx="6840760" cy="605069"/>
      </dsp:txXfrm>
    </dsp:sp>
    <dsp:sp modelId="{12DC93EB-E067-43AE-827C-BA298A69E175}">
      <dsp:nvSpPr>
        <dsp:cNvPr id="0" name=""/>
        <dsp:cNvSpPr/>
      </dsp:nvSpPr>
      <dsp:spPr>
        <a:xfrm>
          <a:off x="0" y="2312903"/>
          <a:ext cx="6840760" cy="515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Rentabilidad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sostenida</a:t>
          </a:r>
          <a:endParaRPr lang="es-ES_tradnl" sz="3200" kern="1200" dirty="0"/>
        </a:p>
      </dsp:txBody>
      <dsp:txXfrm>
        <a:off x="0" y="2312903"/>
        <a:ext cx="6840760" cy="515429"/>
      </dsp:txXfrm>
    </dsp:sp>
    <dsp:sp modelId="{0F562528-7895-477B-9AA3-6922F32E041E}">
      <dsp:nvSpPr>
        <dsp:cNvPr id="0" name=""/>
        <dsp:cNvSpPr/>
      </dsp:nvSpPr>
      <dsp:spPr>
        <a:xfrm rot="10800000">
          <a:off x="0" y="8"/>
          <a:ext cx="6840760" cy="172384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1</a:t>
          </a:r>
          <a:endParaRPr lang="es-ES_tradnl" sz="3600" b="1" kern="1200" dirty="0"/>
        </a:p>
      </dsp:txBody>
      <dsp:txXfrm>
        <a:off x="0" y="8"/>
        <a:ext cx="6840760" cy="605069"/>
      </dsp:txXfrm>
    </dsp:sp>
    <dsp:sp modelId="{6CB3B92D-9937-49C1-969C-479ACED87600}">
      <dsp:nvSpPr>
        <dsp:cNvPr id="0" name=""/>
        <dsp:cNvSpPr/>
      </dsp:nvSpPr>
      <dsp:spPr>
        <a:xfrm>
          <a:off x="0" y="605871"/>
          <a:ext cx="6840760" cy="515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Estabilidad</a:t>
          </a:r>
          <a:r>
            <a:rPr lang="en-US" sz="3200" kern="1200" dirty="0" smtClean="0"/>
            <a:t> y </a:t>
          </a:r>
          <a:r>
            <a:rPr lang="en-US" sz="3200" kern="1200" dirty="0" err="1" smtClean="0"/>
            <a:t>permanencia</a:t>
          </a:r>
          <a:r>
            <a:rPr lang="en-US" sz="3200" kern="1200" dirty="0" smtClean="0"/>
            <a:t>.</a:t>
          </a:r>
          <a:endParaRPr lang="es-ES_tradnl" sz="3200" kern="1200" dirty="0"/>
        </a:p>
      </dsp:txBody>
      <dsp:txXfrm>
        <a:off x="0" y="605871"/>
        <a:ext cx="6840760" cy="5154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1D1F92-655A-4604-B36C-60294A7BDD2E}">
      <dsp:nvSpPr>
        <dsp:cNvPr id="0" name=""/>
        <dsp:cNvSpPr/>
      </dsp:nvSpPr>
      <dsp:spPr>
        <a:xfrm>
          <a:off x="1345199" y="1570261"/>
          <a:ext cx="2519295" cy="168037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700" kern="1200" dirty="0" smtClean="0"/>
            <a:t>Se necesita reconocer su condición</a:t>
          </a:r>
          <a:endParaRPr lang="es-ES_tradnl" sz="2700" kern="1200" dirty="0"/>
        </a:p>
      </dsp:txBody>
      <dsp:txXfrm>
        <a:off x="1748286" y="1570261"/>
        <a:ext cx="2116208" cy="1680370"/>
      </dsp:txXfrm>
    </dsp:sp>
    <dsp:sp modelId="{DAE7605E-7532-4963-B42E-6E1DBCF6286C}">
      <dsp:nvSpPr>
        <dsp:cNvPr id="0" name=""/>
        <dsp:cNvSpPr/>
      </dsp:nvSpPr>
      <dsp:spPr>
        <a:xfrm>
          <a:off x="1575" y="898448"/>
          <a:ext cx="1679530" cy="16795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kern="1200" dirty="0" smtClean="0"/>
            <a:t>1</a:t>
          </a:r>
          <a:endParaRPr lang="es-ES_tradnl" sz="6500" kern="1200" dirty="0"/>
        </a:p>
      </dsp:txBody>
      <dsp:txXfrm>
        <a:off x="1575" y="898448"/>
        <a:ext cx="1679530" cy="1679530"/>
      </dsp:txXfrm>
    </dsp:sp>
    <dsp:sp modelId="{87B7D6A6-5909-4160-852D-E39FC7BDE1EE}">
      <dsp:nvSpPr>
        <dsp:cNvPr id="0" name=""/>
        <dsp:cNvSpPr/>
      </dsp:nvSpPr>
      <dsp:spPr>
        <a:xfrm>
          <a:off x="5544025" y="1570261"/>
          <a:ext cx="2519295" cy="1680370"/>
        </a:xfrm>
        <a:prstGeom prst="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700" kern="1200" dirty="0" smtClean="0"/>
            <a:t>Se necesita reconocer su incapacidad</a:t>
          </a:r>
          <a:endParaRPr lang="es-ES_tradnl" sz="2700" kern="1200" dirty="0"/>
        </a:p>
      </dsp:txBody>
      <dsp:txXfrm>
        <a:off x="5947112" y="1570261"/>
        <a:ext cx="2116208" cy="1680370"/>
      </dsp:txXfrm>
    </dsp:sp>
    <dsp:sp modelId="{DE0C34EC-7E93-4C4C-A488-5FDB3C8DACFC}">
      <dsp:nvSpPr>
        <dsp:cNvPr id="0" name=""/>
        <dsp:cNvSpPr/>
      </dsp:nvSpPr>
      <dsp:spPr>
        <a:xfrm>
          <a:off x="4200401" y="898448"/>
          <a:ext cx="1679530" cy="1679530"/>
        </a:xfrm>
        <a:prstGeom prst="ellipse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kern="1200" dirty="0" smtClean="0"/>
            <a:t>2</a:t>
          </a:r>
          <a:endParaRPr lang="es-ES_tradnl" sz="6500" kern="1200" dirty="0"/>
        </a:p>
      </dsp:txBody>
      <dsp:txXfrm>
        <a:off x="4200401" y="898448"/>
        <a:ext cx="1679530" cy="16795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1D1F92-655A-4604-B36C-60294A7BDD2E}">
      <dsp:nvSpPr>
        <dsp:cNvPr id="0" name=""/>
        <dsp:cNvSpPr/>
      </dsp:nvSpPr>
      <dsp:spPr>
        <a:xfrm>
          <a:off x="1411849" y="691976"/>
          <a:ext cx="2590178" cy="17276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Se necesita aceptar la intervención de Dios  Jn.3:5-8</a:t>
          </a:r>
          <a:endParaRPr lang="es-ES_tradnl" sz="2200" kern="1200" dirty="0"/>
        </a:p>
      </dsp:txBody>
      <dsp:txXfrm>
        <a:off x="1826277" y="691976"/>
        <a:ext cx="2175749" cy="1727648"/>
      </dsp:txXfrm>
    </dsp:sp>
    <dsp:sp modelId="{DAE7605E-7532-4963-B42E-6E1DBCF6286C}">
      <dsp:nvSpPr>
        <dsp:cNvPr id="0" name=""/>
        <dsp:cNvSpPr/>
      </dsp:nvSpPr>
      <dsp:spPr>
        <a:xfrm>
          <a:off x="30420" y="1262"/>
          <a:ext cx="1726785" cy="17267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kern="1200" dirty="0" smtClean="0"/>
            <a:t>3</a:t>
          </a:r>
          <a:endParaRPr lang="es-ES_tradnl" sz="6500" kern="1200" dirty="0"/>
        </a:p>
      </dsp:txBody>
      <dsp:txXfrm>
        <a:off x="30420" y="1262"/>
        <a:ext cx="1726785" cy="1726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fld id="{D1619795-3E38-4DC8-9C31-1617B278E5E2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143000" y="3733800"/>
            <a:ext cx="7162800" cy="16002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743200"/>
            <a:ext cx="7162800" cy="838200"/>
          </a:xfrm>
        </p:spPr>
        <p:txBody>
          <a:bodyPr anchor="b"/>
          <a:lstStyle>
            <a:lvl1pPr marL="0" indent="0">
              <a:buFontTx/>
              <a:buNone/>
              <a:defRPr sz="2000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0913C45-06AD-49C0-A7F4-37860D99957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8ACEF-C836-4D45-A7A4-020D4EE2E5F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533400"/>
            <a:ext cx="1733550" cy="5597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533400"/>
            <a:ext cx="5048250" cy="5597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BA75E-AC5C-49CF-8BEC-61B00B1C292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1219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143000" y="1752600"/>
            <a:ext cx="6934200" cy="4378325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04800" y="65341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90800" y="6530975"/>
            <a:ext cx="4038600" cy="3048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81800" y="6530975"/>
            <a:ext cx="2057400" cy="304800"/>
          </a:xfrm>
        </p:spPr>
        <p:txBody>
          <a:bodyPr/>
          <a:lstStyle>
            <a:lvl1pPr>
              <a:defRPr/>
            </a:lvl1pPr>
          </a:lstStyle>
          <a:p>
            <a:fld id="{BB44CC61-B204-4948-AEFD-40E20A342BA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1219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1143000" y="1752600"/>
            <a:ext cx="6934200" cy="4378325"/>
          </a:xfrm>
        </p:spPr>
        <p:txBody>
          <a:bodyPr/>
          <a:lstStyle/>
          <a:p>
            <a:r>
              <a:rPr lang="es-ES" smtClean="0"/>
              <a:t>Haga clic en el icono para agregar un gráfico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04800" y="65341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90800" y="6530975"/>
            <a:ext cx="4038600" cy="3048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81800" y="6530975"/>
            <a:ext cx="2057400" cy="304800"/>
          </a:xfrm>
        </p:spPr>
        <p:txBody>
          <a:bodyPr/>
          <a:lstStyle>
            <a:lvl1pPr>
              <a:defRPr/>
            </a:lvl1pPr>
          </a:lstStyle>
          <a:p>
            <a:fld id="{8250E5A1-2B85-4862-927A-3846367D896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23F8D-C103-41FC-BF42-99D4199C110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5E3DF-40C9-46DC-AAB2-044E6319F31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390900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390900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50056-2D2E-4D72-BC13-1BAD11181B6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98F33-FAAC-4EC4-B77E-73A33801327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31FA6-6F0F-48DA-AE5F-B1D806EB56E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19C47-F046-4E6E-8892-C8879A535FF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60ECB-3D68-4761-9246-17C8FA121C5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D2717-0D68-43E8-80DE-08986B26727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533400"/>
            <a:ext cx="693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69342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estilos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5341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530975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30975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97F34423-527C-4D22-82CD-B7ABE352511A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Palatino Linotype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Palatino Linotype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Car%C3%A1cter" TargetMode="External"/><Relationship Id="rId2" Type="http://schemas.openxmlformats.org/officeDocument/2006/relationships/hyperlink" Target="http://es.wikipedia.org/wiki/%E1%BC%AC%CE%B8%CE%BF%CF%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://es.wikipedia.org/wiki/Mora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5896" y="4581128"/>
            <a:ext cx="5508104" cy="1600200"/>
          </a:xfrm>
        </p:spPr>
        <p:txBody>
          <a:bodyPr/>
          <a:lstStyle/>
          <a:p>
            <a:r>
              <a:rPr lang="es-ES" sz="2800" dirty="0" smtClean="0">
                <a:latin typeface="Broadway" pitchFamily="82" charset="0"/>
              </a:rPr>
              <a:t>CÓMO ATRAER CLIENTES Y PROVEEDORES A FAVOR DE LA EMPRESA</a:t>
            </a:r>
            <a:r>
              <a:rPr lang="es-ES_tradnl" sz="2800" dirty="0" smtClean="0"/>
              <a:t/>
            </a:r>
            <a:br>
              <a:rPr lang="es-ES_tradnl" sz="2800" dirty="0" smtClean="0"/>
            </a:br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3200" dirty="0">
                <a:solidFill>
                  <a:schemeClr val="tx1"/>
                </a:solidFill>
                <a:latin typeface="Britannic Bold" pitchFamily="34" charset="0"/>
              </a:rPr>
              <a:t/>
            </a:r>
            <a:br>
              <a:rPr lang="es-ES_tradnl" sz="3200" dirty="0">
                <a:solidFill>
                  <a:schemeClr val="tx1"/>
                </a:solidFill>
                <a:latin typeface="Britannic Bold" pitchFamily="34" charset="0"/>
              </a:rPr>
            </a:br>
            <a:r>
              <a:rPr lang="es-ES" dirty="0"/>
              <a:t/>
            </a:r>
            <a:br>
              <a:rPr lang="es-ES" dirty="0"/>
            </a:br>
            <a:endParaRPr lang="es-ES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7864" y="5517232"/>
            <a:ext cx="5256584" cy="838200"/>
          </a:xfrm>
        </p:spPr>
        <p:txBody>
          <a:bodyPr/>
          <a:lstStyle/>
          <a:p>
            <a:pPr algn="r"/>
            <a:r>
              <a:rPr lang="es-ES" dirty="0" smtClean="0"/>
              <a:t>Revdo. Lisandro </a:t>
            </a:r>
            <a:r>
              <a:rPr lang="es-ES" dirty="0" err="1" smtClean="0"/>
              <a:t>Bojórquez</a:t>
            </a:r>
            <a:r>
              <a:rPr lang="es-ES" dirty="0" smtClean="0"/>
              <a:t>| </a:t>
            </a:r>
            <a:r>
              <a:rPr lang="es-ES" i="1" dirty="0" smtClean="0"/>
              <a:t>Octubre   </a:t>
            </a:r>
            <a:r>
              <a:rPr lang="es-ES" i="1" dirty="0" smtClean="0"/>
              <a:t>2011</a:t>
            </a:r>
            <a:endParaRPr lang="es-ES" i="1" dirty="0"/>
          </a:p>
        </p:txBody>
      </p:sp>
      <p:pic>
        <p:nvPicPr>
          <p:cNvPr id="8" name="7 Imagen" descr="j0410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2880320" cy="4894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6864" cy="1219200"/>
          </a:xfrm>
        </p:spPr>
        <p:txBody>
          <a:bodyPr/>
          <a:lstStyle/>
          <a:p>
            <a:pPr marL="514350" lvl="0" indent="-514350"/>
            <a:r>
              <a:rPr lang="es-ES" sz="3200" b="1" dirty="0" smtClean="0"/>
              <a:t>F- La innovación continua del producto y servicio</a:t>
            </a:r>
            <a:endParaRPr lang="es-ES_tradnl" sz="32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211960" y="1988840"/>
            <a:ext cx="4608512" cy="30243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sz="2800" dirty="0" smtClean="0"/>
              <a:t>Que sea diferente a la competencia</a:t>
            </a:r>
            <a:endParaRPr lang="es-ES_tradnl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/>
              <a:t> </a:t>
            </a:r>
            <a:r>
              <a:rPr lang="es-ES" sz="2800" dirty="0" smtClean="0"/>
              <a:t>Que </a:t>
            </a:r>
            <a:r>
              <a:rPr lang="es-ES" sz="2800" dirty="0" smtClean="0"/>
              <a:t>haya cambios continuos según las necesidades del momento</a:t>
            </a:r>
            <a:endParaRPr lang="es-ES_tradnl" sz="2800" dirty="0" smtClean="0"/>
          </a:p>
          <a:p>
            <a:endParaRPr lang="es-E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2766243" cy="2772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437112"/>
            <a:ext cx="2295525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344816" cy="1219200"/>
          </a:xfrm>
        </p:spPr>
        <p:txBody>
          <a:bodyPr/>
          <a:lstStyle/>
          <a:p>
            <a:pPr marL="514350" lvl="0" indent="-514350"/>
            <a:r>
              <a:rPr lang="es-ES" sz="2800" b="1" dirty="0" smtClean="0"/>
              <a:t>G- Que los precios sean los justos para el cliente como para el vendedor</a:t>
            </a:r>
            <a:endParaRPr lang="es-ES_tradnl" sz="2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844824"/>
            <a:ext cx="5256584" cy="3384376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s-ES" dirty="0" smtClean="0"/>
              <a:t>Hacer negociaciones periódicas con los proveedores según los cambios económicos</a:t>
            </a:r>
            <a:endParaRPr lang="es-ES_tradnl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ES" dirty="0" smtClean="0"/>
              <a:t>Hacer ajustes periódicos de los precios para que se mueva el producto por las condiciones económicas de la población </a:t>
            </a:r>
            <a:endParaRPr lang="es-ES_tradnl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ES" dirty="0" smtClean="0"/>
              <a:t>Tener la disposición de ganar poco en la venta pero que se compensará en la cantidad del producto vendido</a:t>
            </a:r>
            <a:endParaRPr lang="es-ES_tradnl" dirty="0" smtClean="0"/>
          </a:p>
          <a:p>
            <a:pPr marL="457200" indent="-457200">
              <a:buNone/>
            </a:pPr>
            <a:endParaRPr lang="es-ES_tradnl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None/>
            </a:pPr>
            <a:endParaRPr lang="es-ES_tradn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988840"/>
            <a:ext cx="3031316" cy="2165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437112"/>
            <a:ext cx="2376264" cy="1742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6408" y="0"/>
            <a:ext cx="8757592" cy="1219200"/>
          </a:xfrm>
        </p:spPr>
        <p:txBody>
          <a:bodyPr/>
          <a:lstStyle/>
          <a:p>
            <a:r>
              <a:rPr lang="es-ES" dirty="0" smtClean="0">
                <a:solidFill>
                  <a:srgbClr val="0070C0"/>
                </a:solidFill>
              </a:rPr>
              <a:t>II- Cómo atraer a los proveedores</a:t>
            </a:r>
            <a:endParaRPr lang="es-ES_tradnl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196752"/>
            <a:ext cx="7632848" cy="4378325"/>
          </a:xfrm>
        </p:spPr>
        <p:txBody>
          <a:bodyPr/>
          <a:lstStyle/>
          <a:p>
            <a:pPr marL="514350" lvl="0" indent="-514350">
              <a:buFont typeface="+mj-lt"/>
              <a:buAutoNum type="alphaUcPeriod"/>
            </a:pPr>
            <a:r>
              <a:rPr lang="es-ES" sz="2800" dirty="0" smtClean="0"/>
              <a:t>Por la </a:t>
            </a:r>
            <a:r>
              <a:rPr lang="es-ES_tradnl" sz="2800" dirty="0" smtClean="0"/>
              <a:t>ética</a:t>
            </a:r>
            <a:r>
              <a:rPr lang="es-ES" sz="2800" dirty="0" smtClean="0"/>
              <a:t> de negociación</a:t>
            </a:r>
            <a:endParaRPr lang="es-ES_tradnl" sz="2800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s-ES" sz="2800" dirty="0" smtClean="0"/>
              <a:t>Por  la distribución y publicidad del producto</a:t>
            </a:r>
            <a:endParaRPr lang="es-ES_tradnl" sz="2800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s-ES" sz="2800" dirty="0" smtClean="0"/>
              <a:t>Por la movilidad sistemática del producto</a:t>
            </a:r>
            <a:endParaRPr lang="es-ES_tradnl" sz="2800" dirty="0" smtClean="0"/>
          </a:p>
          <a:p>
            <a:pPr marL="514350" indent="-514350">
              <a:buFont typeface="+mj-lt"/>
              <a:buAutoNum type="alphaUcPeriod"/>
            </a:pPr>
            <a:endParaRPr lang="es-ES_tradnl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789040"/>
            <a:ext cx="2462092" cy="23140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149080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149080"/>
            <a:ext cx="1944216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6408" y="0"/>
            <a:ext cx="8757592" cy="1219200"/>
          </a:xfrm>
        </p:spPr>
        <p:txBody>
          <a:bodyPr/>
          <a:lstStyle/>
          <a:p>
            <a:r>
              <a:rPr lang="es-ES" dirty="0" smtClean="0">
                <a:solidFill>
                  <a:srgbClr val="0070C0"/>
                </a:solidFill>
              </a:rPr>
              <a:t>II- Cómo atraer a los proveedores</a:t>
            </a:r>
            <a:endParaRPr lang="es-ES_tradnl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484784"/>
            <a:ext cx="7632848" cy="4378325"/>
          </a:xfrm>
        </p:spPr>
        <p:txBody>
          <a:bodyPr/>
          <a:lstStyle/>
          <a:p>
            <a:pPr marL="514350" lvl="0" indent="-514350">
              <a:buFont typeface="+mj-lt"/>
              <a:buAutoNum type="alphaUcPeriod" startAt="4"/>
            </a:pPr>
            <a:r>
              <a:rPr lang="es-ES" sz="2800" dirty="0" smtClean="0"/>
              <a:t>Por </a:t>
            </a:r>
            <a:r>
              <a:rPr lang="es-ES" sz="2800" dirty="0" smtClean="0"/>
              <a:t>la ganancia justa del producto </a:t>
            </a:r>
            <a:endParaRPr lang="es-ES_tradnl" sz="2800" dirty="0" smtClean="0"/>
          </a:p>
          <a:p>
            <a:pPr marL="514350" lvl="0" indent="-514350">
              <a:buFont typeface="+mj-lt"/>
              <a:buAutoNum type="alphaUcPeriod" startAt="4"/>
            </a:pPr>
            <a:r>
              <a:rPr lang="es-ES" sz="2800" dirty="0" smtClean="0"/>
              <a:t>Por el acercamiento personal del dueño de la empresa al productor</a:t>
            </a:r>
            <a:endParaRPr lang="es-ES_tradnl" sz="2800" dirty="0" smtClean="0"/>
          </a:p>
          <a:p>
            <a:pPr marL="514350" lvl="0" indent="-514350">
              <a:buFont typeface="+mj-lt"/>
              <a:buAutoNum type="alphaUcPeriod" startAt="4"/>
            </a:pP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buenas</a:t>
            </a:r>
            <a:r>
              <a:rPr lang="en-US" sz="2800" dirty="0" smtClean="0"/>
              <a:t> </a:t>
            </a:r>
            <a:r>
              <a:rPr lang="en-US" sz="2800" dirty="0" err="1" smtClean="0"/>
              <a:t>relaciones</a:t>
            </a:r>
            <a:r>
              <a:rPr lang="en-US" sz="2800" dirty="0" smtClean="0"/>
              <a:t> </a:t>
            </a:r>
            <a:r>
              <a:rPr lang="en-US" sz="2800" dirty="0" err="1" smtClean="0"/>
              <a:t>interpersonales</a:t>
            </a:r>
            <a:endParaRPr lang="es-ES_tradnl" sz="2800" dirty="0" smtClean="0"/>
          </a:p>
          <a:p>
            <a:pPr marL="514350" indent="-514350">
              <a:buFont typeface="+mj-lt"/>
              <a:buAutoNum type="alphaUcPeriod" startAt="4"/>
            </a:pPr>
            <a:endParaRPr lang="es-ES_tradnl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789040"/>
            <a:ext cx="2462092" cy="23140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149080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149080"/>
            <a:ext cx="1944216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700808"/>
            <a:ext cx="6840760" cy="1219200"/>
          </a:xfrm>
        </p:spPr>
        <p:txBody>
          <a:bodyPr/>
          <a:lstStyle/>
          <a:p>
            <a:pPr marL="857250" indent="-857250">
              <a:buFont typeface="+mj-lt"/>
              <a:buAutoNum type="romanUcPeriod" startAt="3"/>
            </a:pPr>
            <a:r>
              <a:rPr lang="es-ES" dirty="0" smtClean="0">
                <a:solidFill>
                  <a:srgbClr val="0070C0"/>
                </a:solidFill>
              </a:rPr>
              <a:t>La </a:t>
            </a:r>
            <a:r>
              <a:rPr lang="es-ES" dirty="0" smtClean="0">
                <a:solidFill>
                  <a:srgbClr val="0070C0"/>
                </a:solidFill>
              </a:rPr>
              <a:t>ética como </a:t>
            </a:r>
            <a:r>
              <a:rPr lang="es-ES" b="1" dirty="0" smtClean="0">
                <a:solidFill>
                  <a:srgbClr val="FF0000"/>
                </a:solidFill>
              </a:rPr>
              <a:t>punto de apoyo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smtClean="0">
                <a:solidFill>
                  <a:srgbClr val="0070C0"/>
                </a:solidFill>
              </a:rPr>
              <a:t>para atraer al cliente y a los proveedores</a:t>
            </a:r>
            <a:endParaRPr lang="es-ES_tradnl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501008"/>
            <a:ext cx="5429250" cy="2549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5400600" cy="4378325"/>
          </a:xfrm>
        </p:spPr>
        <p:txBody>
          <a:bodyPr/>
          <a:lstStyle/>
          <a:p>
            <a:pPr marL="514350" lvl="0" indent="-514350">
              <a:buFont typeface="+mj-lt"/>
              <a:buAutoNum type="alphaUcPeriod"/>
            </a:pPr>
            <a:r>
              <a:rPr lang="es-ES" sz="4000" dirty="0" smtClean="0"/>
              <a:t>El anzuelo de la ética situacional</a:t>
            </a:r>
            <a:endParaRPr lang="es-ES_tradnl" sz="4000" dirty="0" smtClean="0"/>
          </a:p>
          <a:p>
            <a:pPr marL="514350" indent="-514350">
              <a:buFont typeface="+mj-lt"/>
              <a:buAutoNum type="alphaUcPeriod"/>
            </a:pPr>
            <a:endParaRPr lang="es-ES_tradnl" sz="4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1916832"/>
            <a:ext cx="712879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 smtClean="0"/>
              <a:t>El relativismo o ética situacional </a:t>
            </a:r>
            <a:endParaRPr lang="es-ES_tradnl" sz="2400" dirty="0" smtClean="0"/>
          </a:p>
          <a:p>
            <a:r>
              <a:rPr lang="es-SV" sz="2400" i="1" dirty="0" smtClean="0"/>
              <a:t>“escoger lo adecuado según la circunstancia”,</a:t>
            </a:r>
            <a:r>
              <a:rPr lang="es-SV" sz="2400" dirty="0" smtClean="0"/>
              <a:t> idea que ganó legitimidad a principios de 1960 cuando el Dr. Joseph </a:t>
            </a:r>
            <a:r>
              <a:rPr lang="es-SV" sz="2400" dirty="0" err="1" smtClean="0"/>
              <a:t>Fletcher</a:t>
            </a:r>
            <a:r>
              <a:rPr lang="es-SV" sz="2400" dirty="0" smtClean="0"/>
              <a:t> publicó su libro: “</a:t>
            </a:r>
            <a:r>
              <a:rPr lang="es-SV" sz="2400" dirty="0" err="1" smtClean="0"/>
              <a:t>Situation</a:t>
            </a:r>
            <a:r>
              <a:rPr lang="es-SV" sz="2400" dirty="0" smtClean="0"/>
              <a:t> </a:t>
            </a:r>
            <a:r>
              <a:rPr lang="es-SV" sz="2400" dirty="0" err="1" smtClean="0"/>
              <a:t>Ethics</a:t>
            </a:r>
            <a:r>
              <a:rPr lang="es-SV" sz="2400" dirty="0" smtClean="0"/>
              <a:t>”</a:t>
            </a:r>
            <a:endParaRPr lang="es-ES_tradnl" sz="2400" dirty="0" smtClean="0"/>
          </a:p>
          <a:p>
            <a:r>
              <a:rPr lang="es-SV" sz="2400" dirty="0" smtClean="0"/>
              <a:t>“Lo bueno se determina por la situación y el amor puede justificar cualquier cosa: la mentira, el engaño, el robo...incluso el asesinato”</a:t>
            </a:r>
            <a:endParaRPr lang="es-ES_tradnl" sz="2400" dirty="0" smtClean="0"/>
          </a:p>
          <a:p>
            <a:r>
              <a:rPr lang="es-SV" sz="2400" dirty="0" smtClean="0"/>
              <a:t>“La ética se basa en nuestras decisiones, si está bien para mí, es bueno”</a:t>
            </a:r>
            <a:endParaRPr lang="es-ES_tradnl" sz="2400" dirty="0" smtClean="0"/>
          </a:p>
          <a:p>
            <a:endParaRPr lang="es-ES_trad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548680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5400600" cy="4378325"/>
          </a:xfrm>
        </p:spPr>
        <p:txBody>
          <a:bodyPr/>
          <a:lstStyle/>
          <a:p>
            <a:pPr lvl="0">
              <a:buNone/>
            </a:pPr>
            <a:r>
              <a:rPr lang="es-SV" sz="4000" dirty="0" smtClean="0"/>
              <a:t>B- Temor </a:t>
            </a:r>
            <a:r>
              <a:rPr lang="es-SV" sz="4000" dirty="0" smtClean="0"/>
              <a:t>a la ética </a:t>
            </a:r>
            <a:endParaRPr lang="es-ES_tradnl" sz="4000" dirty="0" smtClean="0"/>
          </a:p>
          <a:p>
            <a:pPr marL="514350" indent="-514350">
              <a:buFont typeface="+mj-lt"/>
              <a:buAutoNum type="alphaUcPeriod"/>
            </a:pPr>
            <a:endParaRPr lang="es-ES_tradnl" sz="4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115616" y="1484784"/>
            <a:ext cx="71287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“Mucha gente cree que la aceptación de la ética limitará sus opciones, oportunidades y sus capacidades mismas de tener éxito en los negocios”</a:t>
            </a:r>
          </a:p>
          <a:p>
            <a:r>
              <a:rPr lang="es-ES_tradnl" sz="2400" b="1" dirty="0" smtClean="0"/>
              <a:t>                      </a:t>
            </a:r>
            <a:r>
              <a:rPr lang="es-ES_tradnl" sz="2400" dirty="0" smtClean="0"/>
              <a:t>               John Maxwell</a:t>
            </a:r>
          </a:p>
          <a:p>
            <a:endParaRPr lang="es-ES_tradn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3140968"/>
            <a:ext cx="32403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3356992"/>
            <a:ext cx="3704737" cy="303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lvl="0"/>
            <a:r>
              <a:rPr lang="en-US" dirty="0" smtClean="0"/>
              <a:t> </a:t>
            </a:r>
            <a:r>
              <a:rPr lang="en-US" dirty="0" smtClean="0"/>
              <a:t>C- </a:t>
            </a:r>
            <a:r>
              <a:rPr lang="es-ES" dirty="0" smtClean="0"/>
              <a:t>Las </a:t>
            </a:r>
            <a:r>
              <a:rPr lang="es-ES" dirty="0" smtClean="0"/>
              <a:t>virtudes de actuar bajo  la ética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1259632" y="1628800"/>
          <a:ext cx="68407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827584" y="692696"/>
            <a:ext cx="6934200" cy="4378325"/>
          </a:xfrm>
        </p:spPr>
        <p:txBody>
          <a:bodyPr/>
          <a:lstStyle/>
          <a:p>
            <a:r>
              <a:rPr lang="es-ES_tradnl" dirty="0" err="1" smtClean="0">
                <a:solidFill>
                  <a:srgbClr val="0070C0"/>
                </a:solidFill>
              </a:rPr>
              <a:t>Jabez</a:t>
            </a:r>
            <a:r>
              <a:rPr lang="es-ES_tradnl" dirty="0" smtClean="0">
                <a:solidFill>
                  <a:srgbClr val="0070C0"/>
                </a:solidFill>
              </a:rPr>
              <a:t> Curry</a:t>
            </a:r>
            <a:r>
              <a:rPr lang="es-ES_tradnl" dirty="0" smtClean="0"/>
              <a:t>,  representante del congreso de los EEUU, y defensor de los derechos educacionales dijo: “Un estado próspero se debe construir sobre los cimientos de un carácter moral, y este carácter es el elemento principal de su fuerza y la única garantía de su permanencia y prosperidad”</a:t>
            </a:r>
          </a:p>
          <a:p>
            <a:endParaRPr lang="es-ES_trad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12463">
            <a:off x="5868144" y="3284984"/>
            <a:ext cx="1969765" cy="2704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920880" cy="1219200"/>
          </a:xfrm>
        </p:spPr>
        <p:txBody>
          <a:bodyPr/>
          <a:lstStyle/>
          <a:p>
            <a:pPr lvl="0"/>
            <a:r>
              <a:rPr lang="es-ES" sz="4400" dirty="0" smtClean="0"/>
              <a:t>D- El </a:t>
            </a:r>
            <a:r>
              <a:rPr lang="es-ES" sz="4400" dirty="0" smtClean="0"/>
              <a:t>cambio de vida y la ética</a:t>
            </a:r>
            <a:r>
              <a:rPr lang="es-ES_tradnl" sz="4400" dirty="0" smtClean="0"/>
              <a:t/>
            </a:r>
            <a:br>
              <a:rPr lang="es-ES_tradnl" sz="4400" dirty="0" smtClean="0"/>
            </a:br>
            <a:r>
              <a:rPr lang="es-ES_tradnl" sz="4400" dirty="0" smtClean="0"/>
              <a:t/>
            </a:r>
            <a:br>
              <a:rPr lang="es-ES_tradnl" sz="4400" dirty="0" smtClean="0"/>
            </a:br>
            <a:endParaRPr lang="es-ES_tradnl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268760"/>
            <a:ext cx="5184576" cy="3422005"/>
          </a:xfrm>
        </p:spPr>
        <p:txBody>
          <a:bodyPr/>
          <a:lstStyle/>
          <a:p>
            <a:pPr lvl="0"/>
            <a:r>
              <a:rPr lang="es-SV" dirty="0" smtClean="0"/>
              <a:t>Definición </a:t>
            </a:r>
            <a:r>
              <a:rPr lang="es-SV" dirty="0" smtClean="0"/>
              <a:t>etimológica</a:t>
            </a:r>
            <a:endParaRPr lang="es-ES_tradnl" dirty="0" smtClean="0"/>
          </a:p>
          <a:p>
            <a:pPr>
              <a:buNone/>
            </a:pPr>
            <a:r>
              <a:rPr lang="es-SV" dirty="0" smtClean="0"/>
              <a:t>	Concepto </a:t>
            </a:r>
            <a:r>
              <a:rPr lang="es-SV" dirty="0" smtClean="0"/>
              <a:t>griego, raíz   </a:t>
            </a:r>
            <a:r>
              <a:rPr lang="es-ES_tradnl" dirty="0" err="1" smtClean="0">
                <a:solidFill>
                  <a:srgbClr val="FF0000"/>
                </a:solidFill>
                <a:hlinkClick r:id="rId2" tooltip="Ἤθος"/>
              </a:rPr>
              <a:t>ἤθος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i="1" dirty="0" err="1" smtClean="0">
                <a:solidFill>
                  <a:srgbClr val="FF0000"/>
                </a:solidFill>
              </a:rPr>
              <a:t>ēthos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smtClean="0"/>
              <a:t>"costumbre, hábito" proviene del griego "</a:t>
            </a:r>
            <a:r>
              <a:rPr lang="es-ES_tradnl" dirty="0" err="1" smtClean="0"/>
              <a:t>Ethikos</a:t>
            </a:r>
            <a:r>
              <a:rPr lang="es-ES_tradnl" dirty="0" smtClean="0"/>
              <a:t>" cuyo significado es "</a:t>
            </a:r>
            <a:r>
              <a:rPr lang="es-ES_tradnl" dirty="0" smtClean="0">
                <a:solidFill>
                  <a:srgbClr val="FF0000"/>
                </a:solidFill>
                <a:hlinkClick r:id="rId3" tooltip="Carácter"/>
              </a:rPr>
              <a:t>Carácter</a:t>
            </a:r>
            <a:r>
              <a:rPr lang="es-ES_tradnl" dirty="0" smtClean="0"/>
              <a:t>". Tiene como objeto de estudio la </a:t>
            </a:r>
            <a:r>
              <a:rPr lang="es-ES_tradnl" dirty="0" smtClean="0">
                <a:hlinkClick r:id="rId4" tooltip="Moral"/>
              </a:rPr>
              <a:t>moral</a:t>
            </a:r>
            <a:r>
              <a:rPr lang="es-ES_tradnl" dirty="0" smtClean="0"/>
              <a:t> y la acción humana. </a:t>
            </a:r>
          </a:p>
          <a:p>
            <a:pPr>
              <a:buNone/>
            </a:pPr>
            <a:r>
              <a:rPr lang="es-SV" dirty="0" smtClean="0"/>
              <a:t>	Castellano</a:t>
            </a:r>
            <a:r>
              <a:rPr lang="es-SV" dirty="0" smtClean="0"/>
              <a:t>: </a:t>
            </a:r>
            <a:r>
              <a:rPr lang="es-ES_tradnl" dirty="0" err="1" smtClean="0"/>
              <a:t>Adj.</a:t>
            </a:r>
            <a:r>
              <a:rPr lang="es-ES_tradnl" dirty="0" smtClean="0"/>
              <a:t> Recto, conforme a la moral. Conjunto de normas  </a:t>
            </a:r>
            <a:r>
              <a:rPr lang="es-ES_tradnl" dirty="0" smtClean="0"/>
              <a:t>morales </a:t>
            </a:r>
            <a:r>
              <a:rPr lang="es-ES_tradnl" dirty="0" smtClean="0"/>
              <a:t>que rigen la conducta humana</a:t>
            </a:r>
            <a:r>
              <a:rPr lang="es-ES_tradnl" sz="3600" dirty="0" smtClean="0"/>
              <a:t>.                                       </a:t>
            </a:r>
            <a:endParaRPr lang="es-ES_tradnl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492896"/>
            <a:ext cx="2705877" cy="2353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611560" y="476672"/>
            <a:ext cx="7992888" cy="511256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s-ES" sz="3600" dirty="0" smtClean="0">
                <a:solidFill>
                  <a:srgbClr val="0070C0"/>
                </a:solidFill>
              </a:rPr>
              <a:t>I- Cómo atraer al cliente</a:t>
            </a:r>
            <a:endParaRPr lang="es-ES_tradnl" sz="3600" dirty="0" smtClean="0">
              <a:solidFill>
                <a:srgbClr val="0070C0"/>
              </a:solidFill>
            </a:endParaRPr>
          </a:p>
          <a:p>
            <a:pPr lvl="1"/>
            <a:r>
              <a:rPr lang="es-ES" sz="3600" dirty="0" smtClean="0"/>
              <a:t>La importancia del producto  (imán</a:t>
            </a:r>
            <a:r>
              <a:rPr lang="es-ES" sz="3600" dirty="0" smtClean="0"/>
              <a:t>)</a:t>
            </a:r>
          </a:p>
          <a:p>
            <a:pPr lvl="0">
              <a:buNone/>
            </a:pPr>
            <a:endParaRPr lang="es-ES_tradnl" sz="2800" dirty="0" smtClean="0"/>
          </a:p>
        </p:txBody>
      </p:sp>
      <p:pic>
        <p:nvPicPr>
          <p:cNvPr id="4" name="3 Imagen" descr="finanzas meet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420888"/>
            <a:ext cx="3600400" cy="3531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404664"/>
            <a:ext cx="8532440" cy="4378325"/>
          </a:xfrm>
        </p:spPr>
        <p:txBody>
          <a:bodyPr/>
          <a:lstStyle/>
          <a:p>
            <a:pPr marL="722313" lvl="0" indent="-298450">
              <a:buSzPct val="90000"/>
              <a:buFont typeface="+mj-lt"/>
              <a:buAutoNum type="arabicPeriod" startAt="2"/>
            </a:pPr>
            <a:r>
              <a:rPr lang="es-ES_tradnl" sz="3600" dirty="0" smtClean="0"/>
              <a:t>La tendencia interna anti-ética  </a:t>
            </a:r>
            <a:r>
              <a:rPr lang="es-ES_tradnl" sz="3600" dirty="0" smtClean="0"/>
              <a:t>             </a:t>
            </a:r>
            <a:r>
              <a:rPr lang="es-ES_tradnl" sz="3600" dirty="0" err="1" smtClean="0"/>
              <a:t>Ro.</a:t>
            </a:r>
            <a:r>
              <a:rPr lang="es-ES_tradnl" sz="3600" dirty="0" smtClean="0"/>
              <a:t> 7:18-21</a:t>
            </a:r>
            <a:endParaRPr lang="es-ES_tradnl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83568" y="1556792"/>
            <a:ext cx="48965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Y </a:t>
            </a:r>
            <a:r>
              <a:rPr lang="es-ES_tradnl" sz="2400" dirty="0" smtClean="0"/>
              <a:t>yo sé que en mí, esto es, en mi carne, no mora el bien; porque el querer el bien está en mí, pero no el hacerlo. </a:t>
            </a:r>
          </a:p>
          <a:p>
            <a:r>
              <a:rPr lang="es-ES_tradnl" sz="2400" dirty="0" smtClean="0"/>
              <a:t> </a:t>
            </a:r>
            <a:r>
              <a:rPr lang="es-ES_tradnl" sz="2400" dirty="0" smtClean="0"/>
              <a:t>Porque </a:t>
            </a:r>
            <a:r>
              <a:rPr lang="es-ES_tradnl" sz="2400" dirty="0" smtClean="0"/>
              <a:t>no hago el bien que quiero, sino el mal que no quiero, eso hago. </a:t>
            </a:r>
          </a:p>
          <a:p>
            <a:r>
              <a:rPr lang="es-ES_tradnl" sz="2400" dirty="0" smtClean="0"/>
              <a:t> </a:t>
            </a:r>
            <a:r>
              <a:rPr lang="es-ES_tradnl" sz="2400" dirty="0" smtClean="0"/>
              <a:t>Y </a:t>
            </a:r>
            <a:r>
              <a:rPr lang="es-ES_tradnl" sz="2400" dirty="0" smtClean="0"/>
              <a:t>si hago lo que no quiero, ya no lo hago yo, sino el pecado que mora en mí. </a:t>
            </a:r>
          </a:p>
          <a:p>
            <a:r>
              <a:rPr lang="es-ES_tradnl" sz="2400" dirty="0" smtClean="0"/>
              <a:t>Así </a:t>
            </a:r>
            <a:r>
              <a:rPr lang="es-ES_tradnl" sz="2400" dirty="0" smtClean="0"/>
              <a:t>que, queriendo yo hacer el bien, hallo esta ley: que el mal está en mí. </a:t>
            </a:r>
          </a:p>
          <a:p>
            <a:endParaRPr lang="es-ES_tradnl" dirty="0"/>
          </a:p>
        </p:txBody>
      </p:sp>
      <p:pic>
        <p:nvPicPr>
          <p:cNvPr id="7" name="6 Imagen" descr="takemylife4.jpg"/>
          <p:cNvPicPr>
            <a:picLocks noChangeAspect="1"/>
          </p:cNvPicPr>
          <p:nvPr/>
        </p:nvPicPr>
        <p:blipFill>
          <a:blip r:embed="rId2" cstate="print"/>
          <a:srcRect t="30050" r="40550"/>
          <a:stretch>
            <a:fillRect/>
          </a:stretch>
        </p:blipFill>
        <p:spPr>
          <a:xfrm>
            <a:off x="5508104" y="2132856"/>
            <a:ext cx="2952328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692696"/>
            <a:ext cx="7704856" cy="5472608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3"/>
            </a:pPr>
            <a:r>
              <a:rPr lang="es-ES_tradnl" sz="4800" dirty="0" smtClean="0"/>
              <a:t>La nueva naturaleza y la ética     </a:t>
            </a:r>
            <a:r>
              <a:rPr lang="es-ES_tradnl" sz="4800" dirty="0" err="1" smtClean="0"/>
              <a:t>Jn.</a:t>
            </a:r>
            <a:r>
              <a:rPr lang="es-ES_tradnl" sz="4800" dirty="0" smtClean="0"/>
              <a:t> 3:3</a:t>
            </a:r>
          </a:p>
          <a:p>
            <a:pPr marL="742950" indent="-742950">
              <a:buFont typeface="+mj-lt"/>
              <a:buAutoNum type="alphaLcPeriod"/>
            </a:pPr>
            <a:endParaRPr lang="es-ES_tradnl" sz="3600" dirty="0" smtClean="0"/>
          </a:p>
          <a:p>
            <a:pPr marL="742950" indent="-742950">
              <a:buFont typeface="+mj-lt"/>
              <a:buAutoNum type="alphaLcPeriod"/>
            </a:pPr>
            <a:endParaRPr lang="es-ES_tradnl" sz="3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971600" y="2132856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dirty="0" smtClean="0"/>
              <a:t>“Respondió </a:t>
            </a:r>
            <a:r>
              <a:rPr lang="es-ES_tradnl" sz="3000" dirty="0" smtClean="0"/>
              <a:t>Jesús y le dijo: De cierto, de cierto te digo, que el que no naciere de nuevo, no puede ver el reino de Dios</a:t>
            </a:r>
            <a:r>
              <a:rPr lang="es-ES_tradnl" sz="3000" dirty="0" smtClean="0"/>
              <a:t>.”</a:t>
            </a:r>
            <a:endParaRPr lang="es-ES_tradnl" sz="30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17032"/>
            <a:ext cx="3672408" cy="2445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467544" y="0"/>
          <a:ext cx="8064896" cy="41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2843808" y="3645024"/>
          <a:ext cx="4032448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ight of his presence, the_t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280920" cy="588665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899592" y="764704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Respondió Jesús y le dijo: De cierto, de cierto te digo, que el que no naciere de nuevo, no puede ver el reino de Dios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Juan 3:3</a:t>
            </a:r>
            <a:endParaRPr lang="es-ES_tradnl" sz="24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leasure of his presence_c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55776" y="1628800"/>
            <a:ext cx="6120680" cy="3710037"/>
          </a:xfrm>
        </p:spPr>
        <p:txBody>
          <a:bodyPr/>
          <a:lstStyle/>
          <a:p>
            <a:pPr lvl="0"/>
            <a:r>
              <a:rPr lang="es-ES_tradnl" sz="4800" dirty="0" smtClean="0"/>
              <a:t>Es </a:t>
            </a:r>
            <a:r>
              <a:rPr lang="es-ES_tradnl" sz="4800" dirty="0" smtClean="0"/>
              <a:t>algo que sólo Dios puede </a:t>
            </a:r>
            <a:r>
              <a:rPr lang="es-ES_tradnl" sz="4800" dirty="0" smtClean="0"/>
              <a:t>hacer</a:t>
            </a:r>
            <a:endParaRPr lang="es-ES_tradnl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scension, the_std_t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764704"/>
            <a:ext cx="7920880" cy="3710037"/>
          </a:xfrm>
        </p:spPr>
        <p:txBody>
          <a:bodyPr/>
          <a:lstStyle/>
          <a:p>
            <a:pPr lvl="0"/>
            <a:r>
              <a:rPr lang="es-ES_tradnl" sz="4000" dirty="0" smtClean="0"/>
              <a:t>Es </a:t>
            </a:r>
            <a:r>
              <a:rPr lang="es-ES_tradnl" sz="4000" dirty="0" smtClean="0"/>
              <a:t>un milagro de carácter espiritual  </a:t>
            </a:r>
            <a:r>
              <a:rPr lang="es-ES_tradnl" sz="4000" dirty="0" smtClean="0"/>
              <a:t>vr.6</a:t>
            </a:r>
            <a:endParaRPr lang="es-ES_tradnl" sz="40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1907704" y="2636912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rgbClr val="990033"/>
                </a:solidFill>
                <a:latin typeface="Apple Chancery" pitchFamily="66" charset="0"/>
              </a:rPr>
              <a:t>“Lo </a:t>
            </a:r>
            <a:r>
              <a:rPr lang="es-ES_tradnl" sz="3600" b="1" dirty="0" smtClean="0">
                <a:solidFill>
                  <a:srgbClr val="990033"/>
                </a:solidFill>
                <a:latin typeface="Apple Chancery" pitchFamily="66" charset="0"/>
              </a:rPr>
              <a:t>que es nacido de la carne, carne es; y lo que es nacido del Espíritu</a:t>
            </a:r>
            <a:r>
              <a:rPr lang="es-ES_tradnl" sz="3600" b="1" dirty="0" smtClean="0">
                <a:solidFill>
                  <a:srgbClr val="990033"/>
                </a:solidFill>
                <a:latin typeface="Apple Chancery" pitchFamily="66" charset="0"/>
              </a:rPr>
              <a:t>, </a:t>
            </a:r>
            <a:r>
              <a:rPr lang="es-ES_tradnl" sz="3600" b="1" dirty="0" smtClean="0">
                <a:solidFill>
                  <a:srgbClr val="990033"/>
                </a:solidFill>
                <a:latin typeface="Apple Chancery" pitchFamily="66" charset="0"/>
              </a:rPr>
              <a:t>espíritu </a:t>
            </a:r>
            <a:r>
              <a:rPr lang="es-ES_tradnl" sz="3600" b="1" dirty="0" smtClean="0">
                <a:solidFill>
                  <a:srgbClr val="990033"/>
                </a:solidFill>
                <a:latin typeface="Apple Chancery" pitchFamily="66" charset="0"/>
              </a:rPr>
              <a:t>es”</a:t>
            </a:r>
            <a:endParaRPr lang="es-ES_tradnl" sz="3600" b="1" dirty="0">
              <a:solidFill>
                <a:srgbClr val="990033"/>
              </a:solidFill>
              <a:latin typeface="Apple Chancer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 one shining moment_wide_t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852936"/>
            <a:ext cx="7920880" cy="3710037"/>
          </a:xfrm>
        </p:spPr>
        <p:txBody>
          <a:bodyPr/>
          <a:lstStyle/>
          <a:p>
            <a:pPr lvl="0"/>
            <a:r>
              <a:rPr lang="es-ES_tradnl" sz="4000" dirty="0" smtClean="0">
                <a:solidFill>
                  <a:schemeClr val="bg1"/>
                </a:solidFill>
              </a:rPr>
              <a:t>Es </a:t>
            </a:r>
            <a:r>
              <a:rPr lang="es-ES_tradnl" sz="4000" dirty="0" smtClean="0">
                <a:solidFill>
                  <a:schemeClr val="bg1"/>
                </a:solidFill>
              </a:rPr>
              <a:t>una obra misteriosa pero efectiva   </a:t>
            </a:r>
            <a:r>
              <a:rPr lang="es-ES_tradnl" sz="4000" dirty="0" smtClean="0">
                <a:solidFill>
                  <a:schemeClr val="bg1"/>
                </a:solidFill>
              </a:rPr>
              <a:t>vr.8</a:t>
            </a:r>
            <a:endParaRPr lang="es-ES_tradnl" sz="4000" dirty="0" smtClean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79712" y="4293096"/>
            <a:ext cx="5904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FFC000"/>
                </a:solidFill>
              </a:rPr>
              <a:t>“El viento </a:t>
            </a:r>
            <a:r>
              <a:rPr lang="es-ES_tradnl" sz="2800" dirty="0" smtClean="0">
                <a:solidFill>
                  <a:srgbClr val="FFC000"/>
                </a:solidFill>
              </a:rPr>
              <a:t>sopla de donde quiere, y oyes su sonido; mas ni sabes de dónde viene, ni a dónde va; así es todo aquel que es nacido del </a:t>
            </a:r>
            <a:r>
              <a:rPr lang="es-ES_tradnl" sz="2800" dirty="0" smtClean="0">
                <a:solidFill>
                  <a:srgbClr val="FFC000"/>
                </a:solidFill>
              </a:rPr>
              <a:t>Espíritu”</a:t>
            </a:r>
            <a:endParaRPr lang="es-ES_tradnl" sz="2800" b="1" dirty="0">
              <a:solidFill>
                <a:srgbClr val="FFC000"/>
              </a:solidFill>
              <a:latin typeface="Apple Chancer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ll to freedom the_c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40" y="260648"/>
            <a:ext cx="5832648" cy="3710037"/>
          </a:xfrm>
        </p:spPr>
        <p:txBody>
          <a:bodyPr/>
          <a:lstStyle/>
          <a:p>
            <a:pPr lvl="0"/>
            <a:r>
              <a:rPr lang="es-ES_tradnl" sz="4000" dirty="0" smtClean="0">
                <a:solidFill>
                  <a:schemeClr val="bg1"/>
                </a:solidFill>
              </a:rPr>
              <a:t>Se </a:t>
            </a:r>
            <a:r>
              <a:rPr lang="es-ES_tradnl" sz="4000" dirty="0" smtClean="0">
                <a:solidFill>
                  <a:schemeClr val="bg1"/>
                </a:solidFill>
              </a:rPr>
              <a:t>necesita creer en la obra de redención de Dios en </a:t>
            </a:r>
            <a:r>
              <a:rPr lang="es-ES_tradnl" sz="4000" dirty="0" smtClean="0">
                <a:solidFill>
                  <a:schemeClr val="bg1"/>
                </a:solidFill>
              </a:rPr>
              <a:t>Cristo                  </a:t>
            </a:r>
            <a:r>
              <a:rPr lang="es-ES_tradnl" sz="4000" dirty="0" err="1" smtClean="0">
                <a:solidFill>
                  <a:schemeClr val="bg1"/>
                </a:solidFill>
              </a:rPr>
              <a:t>Jn.</a:t>
            </a:r>
            <a:r>
              <a:rPr lang="es-ES_tradnl" sz="4000" dirty="0" smtClean="0">
                <a:solidFill>
                  <a:schemeClr val="bg1"/>
                </a:solidFill>
              </a:rPr>
              <a:t> 3:14- 15</a:t>
            </a:r>
            <a:endParaRPr lang="es-ES_tradnl" sz="40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35896" y="2764572"/>
            <a:ext cx="50405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Y como Moisés levantó la serpiente en el desierto, así es necesario que el Hijo del Hombre sea levantado, </a:t>
            </a:r>
          </a:p>
          <a:p>
            <a:r>
              <a:rPr lang="es-ES_tradnl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para </a:t>
            </a:r>
            <a:r>
              <a:rPr lang="es-ES_tradnl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que todo aquel que en él cree, no se pierda, mas tenga vida eterna. </a:t>
            </a:r>
          </a:p>
          <a:p>
            <a:r>
              <a:rPr lang="es-ES_tradn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   </a:t>
            </a:r>
          </a:p>
          <a:p>
            <a:endParaRPr lang="es-ES_tradn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3851920" y="1124744"/>
            <a:ext cx="4680520" cy="5112568"/>
          </a:xfrm>
        </p:spPr>
        <p:txBody>
          <a:bodyPr/>
          <a:lstStyle/>
          <a:p>
            <a:pPr lvl="0">
              <a:buNone/>
            </a:pPr>
            <a:endParaRPr lang="es-ES_tradnl" sz="28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es-ES" sz="3200" dirty="0" smtClean="0"/>
              <a:t>El error de sobre enfocar la publicidad en los verdaderos fundamentos del producto y servicio</a:t>
            </a:r>
            <a:endParaRPr lang="es-ES_tradnl" sz="3200" dirty="0"/>
          </a:p>
        </p:txBody>
      </p:sp>
      <p:pic>
        <p:nvPicPr>
          <p:cNvPr id="4" name="3 Imagen" descr="78490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3960440" cy="26376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3923928" y="764704"/>
            <a:ext cx="4608512" cy="3816424"/>
          </a:xfrm>
        </p:spPr>
        <p:txBody>
          <a:bodyPr/>
          <a:lstStyle/>
          <a:p>
            <a:endParaRPr lang="es-ES_tradn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s-ES" dirty="0" smtClean="0"/>
              <a:t>	“</a:t>
            </a:r>
            <a:r>
              <a:rPr lang="es-ES" dirty="0" smtClean="0"/>
              <a:t>Todos deseamos ser reconocidos, así que hacerle saber a tu cliente que  </a:t>
            </a:r>
            <a:r>
              <a:rPr lang="es-ES" dirty="0" smtClean="0"/>
              <a:t> tú </a:t>
            </a:r>
            <a:r>
              <a:rPr lang="es-ES" dirty="0" smtClean="0"/>
              <a:t>lo conoces lo hará sentir muy bien. Según John Dewey, el impulso  </a:t>
            </a:r>
            <a:r>
              <a:rPr lang="es-ES" dirty="0" smtClean="0"/>
              <a:t>más </a:t>
            </a:r>
            <a:r>
              <a:rPr lang="es-ES" dirty="0" smtClean="0"/>
              <a:t>profundo de la naturaleza humana es “el deseo de ser importante</a:t>
            </a:r>
            <a:r>
              <a:rPr lang="es-ES" dirty="0" smtClean="0"/>
              <a:t>”.  Por </a:t>
            </a:r>
            <a:r>
              <a:rPr lang="es-ES" dirty="0" smtClean="0"/>
              <a:t>Correo directo, Llamadas Telefónicas, Folletos, Volantes, Radio y TV, Contacto personal,   etc</a:t>
            </a:r>
            <a:r>
              <a:rPr lang="es-ES" dirty="0" smtClean="0"/>
              <a:t>.</a:t>
            </a:r>
            <a:r>
              <a:rPr lang="es-SV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s-SV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6 Imagen" descr="j0410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2881726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6934200" cy="1219200"/>
          </a:xfrm>
        </p:spPr>
        <p:txBody>
          <a:bodyPr/>
          <a:lstStyle/>
          <a:p>
            <a:r>
              <a:rPr lang="es-ES" dirty="0" smtClean="0"/>
              <a:t>2- El atractivo del producto</a:t>
            </a:r>
            <a:endParaRPr lang="es-ES_tradnl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4968552" cy="4378325"/>
          </a:xfrm>
        </p:spPr>
        <p:txBody>
          <a:bodyPr/>
          <a:lstStyle/>
          <a:p>
            <a:pPr marL="514350" lvl="1" indent="-514350">
              <a:buFont typeface="+mj-lt"/>
              <a:buAutoNum type="alphaLcPeriod"/>
              <a:tabLst>
                <a:tab pos="0" algn="l"/>
              </a:tabLst>
            </a:pPr>
            <a:r>
              <a:rPr lang="es-ES" sz="2800" dirty="0" smtClean="0"/>
              <a:t>La </a:t>
            </a:r>
            <a:r>
              <a:rPr lang="es-ES" sz="2800" dirty="0" smtClean="0"/>
              <a:t>necesidad</a:t>
            </a:r>
            <a:endParaRPr lang="es-ES_tradnl" sz="2800" dirty="0" smtClean="0"/>
          </a:p>
          <a:p>
            <a:pPr marL="514350" indent="-514350">
              <a:buFont typeface="+mj-lt"/>
              <a:buAutoNum type="alphaLcPeriod" startAt="2"/>
            </a:pPr>
            <a:r>
              <a:rPr lang="es-ES" sz="2800" dirty="0" smtClean="0"/>
              <a:t>La </a:t>
            </a:r>
            <a:r>
              <a:rPr lang="es-ES" sz="2800" dirty="0" smtClean="0"/>
              <a:t>calidad</a:t>
            </a:r>
            <a:endParaRPr lang="es-ES_tradnl" sz="2800" dirty="0" smtClean="0"/>
          </a:p>
          <a:p>
            <a:pPr marL="514350" indent="-514350">
              <a:buFont typeface="+mj-lt"/>
              <a:buAutoNum type="alphaLcPeriod" startAt="2"/>
            </a:pPr>
            <a:r>
              <a:rPr lang="es-ES" sz="2800" dirty="0" smtClean="0"/>
              <a:t>La </a:t>
            </a:r>
            <a:r>
              <a:rPr lang="es-ES" sz="2800" dirty="0" smtClean="0"/>
              <a:t>credibilidad</a:t>
            </a:r>
            <a:endParaRPr lang="es-ES_tradnl" sz="2800" dirty="0" smtClean="0"/>
          </a:p>
          <a:p>
            <a:pPr marL="514350" indent="-514350">
              <a:buFont typeface="+mj-lt"/>
              <a:buAutoNum type="alphaLcPeriod" startAt="2"/>
            </a:pPr>
            <a:r>
              <a:rPr lang="es-ES" sz="2800" dirty="0" smtClean="0"/>
              <a:t>La </a:t>
            </a:r>
            <a:r>
              <a:rPr lang="es-ES" sz="2800" dirty="0" smtClean="0"/>
              <a:t>disponibilidad</a:t>
            </a:r>
            <a:endParaRPr lang="es-ES_tradnl" sz="2800" dirty="0" smtClean="0"/>
          </a:p>
          <a:p>
            <a:pPr marL="514350" indent="-514350">
              <a:buFont typeface="+mj-lt"/>
              <a:buAutoNum type="alphaLcPeriod" startAt="2"/>
            </a:pPr>
            <a:r>
              <a:rPr lang="es-ES" sz="2800" dirty="0" smtClean="0"/>
              <a:t>La </a:t>
            </a:r>
            <a:r>
              <a:rPr lang="es-ES" sz="2800" dirty="0" smtClean="0"/>
              <a:t>singularidad </a:t>
            </a:r>
            <a:endParaRPr lang="es-ES_tradnl" sz="2800" dirty="0" smtClean="0"/>
          </a:p>
          <a:p>
            <a:pPr marL="514350" indent="-514350">
              <a:buFont typeface="+mj-lt"/>
              <a:buAutoNum type="alphaLcPeriod" startAt="2"/>
            </a:pPr>
            <a:r>
              <a:rPr lang="en-US" sz="2800" dirty="0" smtClean="0"/>
              <a:t>La </a:t>
            </a:r>
            <a:r>
              <a:rPr lang="en-US" sz="2800" dirty="0" err="1" smtClean="0"/>
              <a:t>garantía</a:t>
            </a:r>
            <a:endParaRPr lang="es-SV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4 Imagen" descr="finanzas_378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132856"/>
            <a:ext cx="3913952" cy="2719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6934200" cy="1219200"/>
          </a:xfrm>
        </p:spPr>
        <p:txBody>
          <a:bodyPr/>
          <a:lstStyle/>
          <a:p>
            <a:pPr lvl="0"/>
            <a:r>
              <a:rPr lang="en-US" dirty="0" smtClean="0"/>
              <a:t>B- La </a:t>
            </a:r>
            <a:r>
              <a:rPr lang="en-US" dirty="0" err="1" smtClean="0"/>
              <a:t>accesibilidad</a:t>
            </a:r>
            <a:r>
              <a:rPr lang="en-US" dirty="0" smtClean="0"/>
              <a:t> y </a:t>
            </a:r>
            <a:r>
              <a:rPr lang="en-US" dirty="0" err="1" smtClean="0"/>
              <a:t>seguridad</a:t>
            </a:r>
            <a:endParaRPr lang="es-ES_tradnl" dirty="0"/>
          </a:p>
        </p:txBody>
      </p:sp>
      <p:sp>
        <p:nvSpPr>
          <p:cNvPr id="11272" name="Rectangle 8"/>
          <p:cNvSpPr>
            <a:spLocks noGrp="1" noChangeArrowheads="1"/>
          </p:cNvSpPr>
          <p:nvPr>
            <p:ph idx="1"/>
          </p:nvPr>
        </p:nvSpPr>
        <p:spPr>
          <a:xfrm>
            <a:off x="1115616" y="1772816"/>
            <a:ext cx="7272808" cy="4378325"/>
          </a:xfrm>
        </p:spPr>
        <p:txBody>
          <a:bodyPr/>
          <a:lstStyle/>
          <a:p>
            <a:pPr lvl="0"/>
            <a:r>
              <a:rPr lang="es-ES" sz="3200" dirty="0" smtClean="0"/>
              <a:t>Que el producto esté al alcance en la comunidad</a:t>
            </a:r>
            <a:endParaRPr lang="es-ES_tradnl" sz="3200" dirty="0" smtClean="0"/>
          </a:p>
          <a:p>
            <a:pPr lvl="0"/>
            <a:r>
              <a:rPr lang="es-ES" sz="3200" dirty="0" smtClean="0"/>
              <a:t>Que el punto de venta tenga vigilancia </a:t>
            </a:r>
            <a:endParaRPr lang="es-ES_tradnl" sz="3200" dirty="0"/>
          </a:p>
        </p:txBody>
      </p:sp>
      <p:pic>
        <p:nvPicPr>
          <p:cNvPr id="6" name="5 Imagen" descr="corporativ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861048"/>
            <a:ext cx="2313076" cy="2121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7 Imagen" descr="82960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149080"/>
            <a:ext cx="3166656" cy="2109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920880" cy="1219200"/>
          </a:xfrm>
        </p:spPr>
        <p:txBody>
          <a:bodyPr/>
          <a:lstStyle/>
          <a:p>
            <a:pPr lvl="0"/>
            <a:r>
              <a:rPr lang="en-US" dirty="0" smtClean="0"/>
              <a:t>C- La </a:t>
            </a:r>
            <a:r>
              <a:rPr lang="en-US" dirty="0" err="1" smtClean="0"/>
              <a:t>publicidad</a:t>
            </a:r>
            <a:r>
              <a:rPr lang="en-US" dirty="0" smtClean="0"/>
              <a:t> </a:t>
            </a:r>
            <a:r>
              <a:rPr lang="en-US" dirty="0" err="1" smtClean="0"/>
              <a:t>efectiva</a:t>
            </a:r>
            <a:endParaRPr lang="es-ES_tradnl" dirty="0"/>
          </a:p>
        </p:txBody>
      </p:sp>
      <p:sp>
        <p:nvSpPr>
          <p:cNvPr id="11272" name="Rectangle 8"/>
          <p:cNvSpPr>
            <a:spLocks noGrp="1" noChangeArrowheads="1"/>
          </p:cNvSpPr>
          <p:nvPr>
            <p:ph idx="1"/>
          </p:nvPr>
        </p:nvSpPr>
        <p:spPr>
          <a:xfrm>
            <a:off x="971600" y="1772816"/>
            <a:ext cx="4896544" cy="437832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apele</a:t>
            </a:r>
            <a:r>
              <a:rPr lang="en-US" sz="3200" dirty="0" smtClean="0"/>
              <a:t> a la </a:t>
            </a:r>
            <a:r>
              <a:rPr lang="en-US" sz="3200" dirty="0" smtClean="0"/>
              <a:t> </a:t>
            </a:r>
            <a:r>
              <a:rPr lang="en-US" sz="3200" dirty="0" err="1" smtClean="0"/>
              <a:t>necesidad</a:t>
            </a:r>
            <a:endParaRPr lang="es-ES_tradnl" sz="3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ES" sz="3200" dirty="0" smtClean="0"/>
              <a:t>Que persuada a adquirir el producto por la conveniencia</a:t>
            </a:r>
            <a:endParaRPr lang="es-ES_tradnl" sz="3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ES" sz="3200" dirty="0" smtClean="0"/>
              <a:t>Que el comprador se convierta en cliente por la satisfacción</a:t>
            </a:r>
            <a:endParaRPr lang="es-ES_tradnl" sz="3200" dirty="0" smtClean="0"/>
          </a:p>
          <a:p>
            <a:pPr marL="457200" indent="-457200">
              <a:buFont typeface="+mj-lt"/>
              <a:buAutoNum type="arabicPeriod"/>
            </a:pPr>
            <a:endParaRPr lang="es-SV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5 Imagen" descr="10026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628800"/>
            <a:ext cx="2016224" cy="3039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7 Imagen" descr="901427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221088"/>
            <a:ext cx="2301705" cy="1532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6934200" cy="1219200"/>
          </a:xfrm>
        </p:spPr>
        <p:txBody>
          <a:bodyPr/>
          <a:lstStyle/>
          <a:p>
            <a:pPr lvl="0"/>
            <a:r>
              <a:rPr lang="es-ES" dirty="0" smtClean="0"/>
              <a:t>D- La </a:t>
            </a:r>
            <a:r>
              <a:rPr lang="es-ES" dirty="0" smtClean="0"/>
              <a:t>atención personalizada  </a:t>
            </a:r>
            <a:endParaRPr lang="es-ES_tradnl" dirty="0"/>
          </a:p>
        </p:txBody>
      </p:sp>
      <p:sp>
        <p:nvSpPr>
          <p:cNvPr id="11272" name="Rectangle 8"/>
          <p:cNvSpPr>
            <a:spLocks noGrp="1" noChangeArrowheads="1"/>
          </p:cNvSpPr>
          <p:nvPr>
            <p:ph idx="1"/>
          </p:nvPr>
        </p:nvSpPr>
        <p:spPr>
          <a:xfrm>
            <a:off x="1043608" y="1628800"/>
            <a:ext cx="4752528" cy="3514229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err="1" smtClean="0"/>
              <a:t>Amabilidad</a:t>
            </a:r>
            <a:r>
              <a:rPr lang="en-US" dirty="0" smtClean="0"/>
              <a:t> </a:t>
            </a:r>
            <a:endParaRPr lang="es-ES_tradnl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err="1" smtClean="0"/>
              <a:t>Conocimiento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producto</a:t>
            </a:r>
            <a:endParaRPr lang="es-ES_tradnl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err="1" smtClean="0"/>
              <a:t>Facilidad</a:t>
            </a:r>
            <a:r>
              <a:rPr lang="en-US" dirty="0" smtClean="0"/>
              <a:t> de </a:t>
            </a:r>
            <a:r>
              <a:rPr lang="en-US" dirty="0" err="1" smtClean="0"/>
              <a:t>comunicación</a:t>
            </a:r>
            <a:endParaRPr lang="es-ES_tradnl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ES" dirty="0" smtClean="0"/>
              <a:t>Desafío a adquirir el producto o servicio</a:t>
            </a:r>
            <a:endParaRPr lang="es-ES_tradnl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ES" dirty="0" smtClean="0"/>
              <a:t>Comunicación posterior a la compra</a:t>
            </a:r>
            <a:endParaRPr lang="es-ES_tradnl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ES" dirty="0" smtClean="0"/>
              <a:t>Envío de información periódica del producto y sus avances </a:t>
            </a:r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96159">
            <a:off x="5570545" y="1986892"/>
            <a:ext cx="2776442" cy="1850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077072"/>
            <a:ext cx="1932806" cy="1932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344816" cy="1219200"/>
          </a:xfrm>
        </p:spPr>
        <p:txBody>
          <a:bodyPr/>
          <a:lstStyle/>
          <a:p>
            <a:pPr marL="514350" indent="-514350"/>
            <a:r>
              <a:rPr lang="es-ES_tradnl" sz="4000" b="1" dirty="0" smtClean="0"/>
              <a:t>E- </a:t>
            </a:r>
            <a:r>
              <a:rPr lang="en-US" sz="4000" dirty="0" smtClean="0"/>
              <a:t>La </a:t>
            </a:r>
            <a:r>
              <a:rPr lang="en-US" sz="4000" dirty="0" err="1" smtClean="0"/>
              <a:t>satisfacción</a:t>
            </a:r>
            <a:r>
              <a:rPr lang="en-US" sz="4000" dirty="0" smtClean="0"/>
              <a:t> del </a:t>
            </a:r>
            <a:r>
              <a:rPr lang="en-US" sz="4000" dirty="0" err="1" smtClean="0"/>
              <a:t>cliente</a:t>
            </a:r>
            <a:r>
              <a:rPr lang="es-ES_tradnl" sz="2800" dirty="0" smtClean="0"/>
              <a:t/>
            </a:r>
            <a:br>
              <a:rPr lang="es-ES_tradnl" sz="2800" dirty="0" smtClean="0"/>
            </a:br>
            <a:endParaRPr lang="es-ES_tradnl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419872" y="1988840"/>
            <a:ext cx="5040560" cy="3888432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s-ES" sz="3200" dirty="0" smtClean="0"/>
              <a:t>Se puede medir por los resultados esperados</a:t>
            </a:r>
            <a:endParaRPr lang="es-ES_tradnl" sz="3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ES" sz="3200" dirty="0" smtClean="0"/>
              <a:t>Se puede medir por el discipulado del cliente</a:t>
            </a:r>
            <a:endParaRPr lang="es-ES_tradnl" sz="32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2429730" cy="2454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509120"/>
            <a:ext cx="2884721" cy="19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01019776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S_FYQtrlyPs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FYQtrlyP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 11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5EC0D4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4AEC0"/>
        </a:accent6>
        <a:hlink>
          <a:srgbClr val="666699"/>
        </a:hlink>
        <a:folHlink>
          <a:srgbClr val="AEDD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 12">
        <a:dk1>
          <a:srgbClr val="000000"/>
        </a:dk1>
        <a:lt1>
          <a:srgbClr val="FFFFFF"/>
        </a:lt1>
        <a:dk2>
          <a:srgbClr val="CC0000"/>
        </a:dk2>
        <a:lt2>
          <a:srgbClr val="255D71"/>
        </a:lt2>
        <a:accent1>
          <a:srgbClr val="CCCCCC"/>
        </a:accent1>
        <a:accent2>
          <a:srgbClr val="5EC0D4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4AEC0"/>
        </a:accent6>
        <a:hlink>
          <a:srgbClr val="666699"/>
        </a:hlink>
        <a:folHlink>
          <a:srgbClr val="AEDD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31B273255504BF44A115CCF3B457D731" ma:contentTypeVersion="8" ma:contentTypeDescription="Create a new document." ma:contentTypeScope="" ma:versionID="24c0004571a4e580086380ab1ca32bf8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8e847428e4ac39e33c3ebc557b45afc8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TP001019776</AuthoringAssetId>
    <AssetId xmlns="145c5697-5eb5-440b-b2f1-a8273fb59250">TS001019776</AssetId>
  </documentManagement>
</p:properties>
</file>

<file path=customXml/itemProps1.xml><?xml version="1.0" encoding="utf-8"?>
<ds:datastoreItem xmlns:ds="http://schemas.openxmlformats.org/officeDocument/2006/customXml" ds:itemID="{111B5DAA-96FA-4A8C-B62B-BEC9B0ED8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4A69652-7CD1-41CB-A8B3-445136945432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0AB0C42B-D80F-4C97-A497-D6740F06A8C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F71C286-BC2A-48E3-8C2C-1F209D4DF43E}">
  <ds:schemaRefs>
    <ds:schemaRef ds:uri="http://schemas.microsoft.com/office/2006/metadata/properties"/>
    <ds:schemaRef ds:uri="145c5697-5eb5-440b-b2f1-a8273fb59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789</Words>
  <Application>Microsoft Office PowerPoint</Application>
  <PresentationFormat>Presentación en pantalla (4:3)</PresentationFormat>
  <Paragraphs>94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TS001019776</vt:lpstr>
      <vt:lpstr>CÓMO ATRAER CLIENTES Y PROVEEDORES A FAVOR DE LA EMPRESA    </vt:lpstr>
      <vt:lpstr>Diapositiva 2</vt:lpstr>
      <vt:lpstr>Diapositiva 3</vt:lpstr>
      <vt:lpstr>Diapositiva 4</vt:lpstr>
      <vt:lpstr>2- El atractivo del producto</vt:lpstr>
      <vt:lpstr>B- La accesibilidad y seguridad</vt:lpstr>
      <vt:lpstr>C- La publicidad efectiva</vt:lpstr>
      <vt:lpstr>D- La atención personalizada  </vt:lpstr>
      <vt:lpstr>E- La satisfacción del cliente </vt:lpstr>
      <vt:lpstr>F- La innovación continua del producto y servicio</vt:lpstr>
      <vt:lpstr>G- Que los precios sean los justos para el cliente como para el vendedor</vt:lpstr>
      <vt:lpstr>II- Cómo atraer a los proveedores</vt:lpstr>
      <vt:lpstr>II- Cómo atraer a los proveedores</vt:lpstr>
      <vt:lpstr>La ética como punto de apoyo para atraer al cliente y a los proveedores</vt:lpstr>
      <vt:lpstr>Diapositiva 15</vt:lpstr>
      <vt:lpstr>Diapositiva 16</vt:lpstr>
      <vt:lpstr> C- Las virtudes de actuar bajo  la ética </vt:lpstr>
      <vt:lpstr>Diapositiva 18</vt:lpstr>
      <vt:lpstr>D- El cambio de vida y la ética  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GERENCIAL BASADO EN LAS ESTRATEGIAS DE LOS VALORES ESPIRITUALES   </dc:title>
  <dc:creator>WinuE</dc:creator>
  <cp:lastModifiedBy>WinuE</cp:lastModifiedBy>
  <cp:revision>68</cp:revision>
  <dcterms:created xsi:type="dcterms:W3CDTF">2011-03-16T20:46:10Z</dcterms:created>
  <dcterms:modified xsi:type="dcterms:W3CDTF">2011-09-22T20:26:45Z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3082</vt:lpwstr>
  </property>
  <property fmtid="{D5CDD505-2E9C-101B-9397-08002B2CF9AE}" pid="3" name="DirectSourceMarket">
    <vt:lpwstr>english</vt:lpwstr>
  </property>
  <property fmtid="{D5CDD505-2E9C-101B-9397-08002B2CF9AE}" pid="4" name="OriginalSourceMarket">
    <vt:lpwstr>english</vt:lpwstr>
  </property>
  <property fmtid="{D5CDD505-2E9C-101B-9397-08002B2CF9AE}" pid="5" name="Markets">
    <vt:lpwstr/>
  </property>
  <property fmtid="{D5CDD505-2E9C-101B-9397-08002B2CF9AE}" pid="6" name="AssetType">
    <vt:lpwstr>TP</vt:lpwstr>
  </property>
  <property fmtid="{D5CDD505-2E9C-101B-9397-08002B2CF9AE}" pid="7" name="TPInstallLocation">
    <vt:lpwstr>{My Templates}</vt:lpwstr>
  </property>
  <property fmtid="{D5CDD505-2E9C-101B-9397-08002B2CF9AE}" pid="8" name="PrimaryImageGen">
    <vt:lpwstr>1</vt:lpwstr>
  </property>
  <property fmtid="{D5CDD505-2E9C-101B-9397-08002B2CF9AE}" pid="9" name="display_urn:schemas-microsoft-com:office:office#APAuthor">
    <vt:lpwstr>REDMOND\cynvey</vt:lpwstr>
  </property>
  <property fmtid="{D5CDD505-2E9C-101B-9397-08002B2CF9AE}" pid="10" name="APAuthor">
    <vt:lpwstr>250</vt:lpwstr>
  </property>
  <property fmtid="{D5CDD505-2E9C-101B-9397-08002B2CF9AE}" pid="11" name="CHMName">
    <vt:lpwstr/>
  </property>
  <property fmtid="{D5CDD505-2E9C-101B-9397-08002B2CF9AE}" pid="12" name="Milestone">
    <vt:lpwstr>Continuous</vt:lpwstr>
  </property>
  <property fmtid="{D5CDD505-2E9C-101B-9397-08002B2CF9AE}" pid="13" name="TPAppVersion">
    <vt:lpwstr>11</vt:lpwstr>
  </property>
  <property fmtid="{D5CDD505-2E9C-101B-9397-08002B2CF9AE}" pid="14" name="TPCommandLine">
    <vt:lpwstr>{PP} /n {FilePath}</vt:lpwstr>
  </property>
  <property fmtid="{D5CDD505-2E9C-101B-9397-08002B2CF9AE}" pid="15" name="AssetId">
    <vt:lpwstr>TS001019776</vt:lpwstr>
  </property>
  <property fmtid="{D5CDD505-2E9C-101B-9397-08002B2CF9AE}" pid="16" name="IsSearchable">
    <vt:lpwstr>0</vt:lpwstr>
  </property>
  <property fmtid="{D5CDD505-2E9C-101B-9397-08002B2CF9AE}" pid="17" name="EditorialStatus">
    <vt:lpwstr/>
  </property>
  <property fmtid="{D5CDD505-2E9C-101B-9397-08002B2CF9AE}" pid="18" name="NumericId">
    <vt:lpwstr>-1.00000000000000</vt:lpwstr>
  </property>
  <property fmtid="{D5CDD505-2E9C-101B-9397-08002B2CF9AE}" pid="19" name="PublishTargets">
    <vt:lpwstr>OfficeOnline</vt:lpwstr>
  </property>
  <property fmtid="{D5CDD505-2E9C-101B-9397-08002B2CF9AE}" pid="20" name="TPLaunchHelpLinkType">
    <vt:lpwstr/>
  </property>
  <property fmtid="{D5CDD505-2E9C-101B-9397-08002B2CF9AE}" pid="21" name="TPFriendlyName">
    <vt:lpwstr>{My Templates}</vt:lpwstr>
  </property>
  <property fmtid="{D5CDD505-2E9C-101B-9397-08002B2CF9AE}" pid="22" name="display_urn:schemas-microsoft-com:office:office#APEditor">
    <vt:lpwstr>REDMOND\v-luannv</vt:lpwstr>
  </property>
  <property fmtid="{D5CDD505-2E9C-101B-9397-08002B2CF9AE}" pid="23" name="APEditor">
    <vt:lpwstr>108</vt:lpwstr>
  </property>
  <property fmtid="{D5CDD505-2E9C-101B-9397-08002B2CF9AE}" pid="24" name="SourceTitle">
    <vt:lpwstr>Quarterly earnings presentation</vt:lpwstr>
  </property>
  <property fmtid="{D5CDD505-2E9C-101B-9397-08002B2CF9AE}" pid="25" name="TPApplication">
    <vt:lpwstr>PowerPoint</vt:lpwstr>
  </property>
  <property fmtid="{D5CDD505-2E9C-101B-9397-08002B2CF9AE}" pid="26" name="TPLaunchHelpLink">
    <vt:lpwstr/>
  </property>
  <property fmtid="{D5CDD505-2E9C-101B-9397-08002B2CF9AE}" pid="27" name="OpenTemplate">
    <vt:lpwstr>1</vt:lpwstr>
  </property>
  <property fmtid="{D5CDD505-2E9C-101B-9397-08002B2CF9AE}" pid="28" name="UACurrentWords">
    <vt:lpwstr>0</vt:lpwstr>
  </property>
  <property fmtid="{D5CDD505-2E9C-101B-9397-08002B2CF9AE}" pid="29" name="UALocRecommendation">
    <vt:lpwstr>Localize</vt:lpwstr>
  </property>
  <property fmtid="{D5CDD505-2E9C-101B-9397-08002B2CF9AE}" pid="30" name="UALocComments">
    <vt:lpwstr/>
  </property>
  <property fmtid="{D5CDD505-2E9C-101B-9397-08002B2CF9AE}" pid="31" name="Applications">
    <vt:lpwstr>172;#Office 2000;#-1;#TBD;#-1;#TBD;#-1;#TBD;#-1;#TBD</vt:lpwstr>
  </property>
  <property fmtid="{D5CDD505-2E9C-101B-9397-08002B2CF9AE}" pid="32" name="UANotes">
    <vt:lpwstr>LEGACY FROM TOW. Assigned to Luann for retrofit pass</vt:lpwstr>
  </property>
  <property fmtid="{D5CDD505-2E9C-101B-9397-08002B2CF9AE}" pid="33" name="ContentTypeId">
    <vt:lpwstr>0x0101006025706CF4CD034688BEBAE97A2E701D02020031B273255504BF44A115CCF3B457D731</vt:lpwstr>
  </property>
  <property fmtid="{D5CDD505-2E9C-101B-9397-08002B2CF9AE}" pid="34" name="IsDeleted">
    <vt:lpwstr>0</vt:lpwstr>
  </property>
  <property fmtid="{D5CDD505-2E9C-101B-9397-08002B2CF9AE}" pid="35" name="ParentAssetId">
    <vt:lpwstr/>
  </property>
  <property fmtid="{D5CDD505-2E9C-101B-9397-08002B2CF9AE}" pid="36" name="ShowIn">
    <vt:lpwstr>Show everywhere</vt:lpwstr>
  </property>
  <property fmtid="{D5CDD505-2E9C-101B-9397-08002B2CF9AE}" pid="37" name="Content Type">
    <vt:lpwstr>OOFile</vt:lpwstr>
  </property>
  <property fmtid="{D5CDD505-2E9C-101B-9397-08002B2CF9AE}" pid="38" name="AuthoringAssetId">
    <vt:lpwstr>TP001019776</vt:lpwstr>
  </property>
  <property fmtid="{D5CDD505-2E9C-101B-9397-08002B2CF9AE}" pid="39" name="NumericAssetId">
    <vt:lpwstr/>
  </property>
  <property fmtid="{D5CDD505-2E9C-101B-9397-08002B2CF9AE}" pid="40" name="AppVer">
    <vt:lpwstr/>
  </property>
</Properties>
</file>