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02" r:id="rId3"/>
    <p:sldId id="303" r:id="rId4"/>
    <p:sldId id="317" r:id="rId5"/>
    <p:sldId id="257" r:id="rId6"/>
    <p:sldId id="259" r:id="rId7"/>
    <p:sldId id="258" r:id="rId8"/>
    <p:sldId id="260" r:id="rId9"/>
    <p:sldId id="261" r:id="rId10"/>
    <p:sldId id="262" r:id="rId11"/>
    <p:sldId id="267" r:id="rId12"/>
    <p:sldId id="268" r:id="rId13"/>
    <p:sldId id="263" r:id="rId14"/>
    <p:sldId id="280" r:id="rId15"/>
    <p:sldId id="264" r:id="rId16"/>
    <p:sldId id="269" r:id="rId17"/>
    <p:sldId id="272" r:id="rId18"/>
    <p:sldId id="281" r:id="rId19"/>
    <p:sldId id="273" r:id="rId20"/>
    <p:sldId id="276" r:id="rId21"/>
    <p:sldId id="275" r:id="rId22"/>
    <p:sldId id="270" r:id="rId23"/>
    <p:sldId id="277" r:id="rId24"/>
    <p:sldId id="278" r:id="rId25"/>
    <p:sldId id="279" r:id="rId26"/>
    <p:sldId id="282" r:id="rId27"/>
    <p:sldId id="297" r:id="rId28"/>
    <p:sldId id="307" r:id="rId29"/>
    <p:sldId id="283" r:id="rId30"/>
    <p:sldId id="286" r:id="rId31"/>
    <p:sldId id="287" r:id="rId32"/>
    <p:sldId id="304" r:id="rId33"/>
    <p:sldId id="290" r:id="rId34"/>
    <p:sldId id="285" r:id="rId35"/>
    <p:sldId id="309" r:id="rId36"/>
    <p:sldId id="313" r:id="rId37"/>
    <p:sldId id="289" r:id="rId38"/>
    <p:sldId id="315" r:id="rId39"/>
    <p:sldId id="312" r:id="rId40"/>
    <p:sldId id="31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CA5EDE3-161D-4004-BF7D-17530877FF1B}" type="datetimeFigureOut">
              <a:rPr lang="en-US" smtClean="0"/>
              <a:pPr/>
              <a:t>19/09/2014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5B1F6A-43CF-446D-AF69-008AF6A82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8077200" cy="1981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Mejorar</a:t>
            </a:r>
            <a:r>
              <a:rPr lang="en-US" dirty="0" smtClean="0"/>
              <a:t> la </a:t>
            </a:r>
            <a:r>
              <a:rPr lang="en-US" dirty="0" err="1" smtClean="0"/>
              <a:t>Productividad</a:t>
            </a:r>
            <a:r>
              <a:rPr lang="en-US" dirty="0" smtClean="0"/>
              <a:t> de la </a:t>
            </a:r>
            <a:r>
              <a:rPr lang="en-US" dirty="0" err="1" smtClean="0"/>
              <a:t>Fuerza</a:t>
            </a:r>
            <a:r>
              <a:rPr lang="en-US" dirty="0" smtClean="0"/>
              <a:t> de </a:t>
            </a:r>
            <a:r>
              <a:rPr lang="en-US" dirty="0" err="1" smtClean="0"/>
              <a:t>Ventas</a:t>
            </a:r>
            <a:r>
              <a:rPr lang="en-US" dirty="0" smtClean="0"/>
              <a:t> a </a:t>
            </a:r>
            <a:r>
              <a:rPr lang="en-US" dirty="0" err="1" smtClean="0"/>
              <a:t>través</a:t>
            </a:r>
            <a:r>
              <a:rPr lang="en-US" dirty="0" smtClean="0"/>
              <a:t> del Control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err="1" smtClean="0"/>
              <a:t>Preparado</a:t>
            </a:r>
            <a:r>
              <a:rPr lang="en-US" sz="2200" dirty="0" smtClean="0"/>
              <a:t> </a:t>
            </a:r>
            <a:r>
              <a:rPr lang="en-US" sz="2200" dirty="0" err="1" smtClean="0"/>
              <a:t>por</a:t>
            </a:r>
            <a:r>
              <a:rPr lang="en-US" sz="2200" dirty="0" smtClean="0"/>
              <a:t> Guillermo Hasbún</a:t>
            </a:r>
            <a:br>
              <a:rPr lang="en-US" sz="2200" dirty="0" smtClean="0"/>
            </a:br>
            <a:r>
              <a:rPr lang="en-US" sz="2200" dirty="0" err="1" smtClean="0"/>
              <a:t>Derechos</a:t>
            </a:r>
            <a:r>
              <a:rPr lang="en-US" sz="2200" dirty="0" smtClean="0"/>
              <a:t> </a:t>
            </a:r>
            <a:r>
              <a:rPr lang="en-US" sz="2200" dirty="0" err="1" smtClean="0"/>
              <a:t>Reservados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 </a:t>
            </a:r>
            <a:r>
              <a:rPr lang="en-US" dirty="0" err="1" smtClean="0"/>
              <a:t>Resumen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Mejora</a:t>
            </a:r>
            <a:r>
              <a:rPr lang="en-US" dirty="0" smtClean="0"/>
              <a:t> Continua a </a:t>
            </a:r>
            <a:r>
              <a:rPr lang="en-US" dirty="0" err="1" smtClean="0"/>
              <a:t>través</a:t>
            </a:r>
            <a:r>
              <a:rPr lang="en-US" dirty="0" smtClean="0"/>
              <a:t> de dos </a:t>
            </a:r>
            <a:r>
              <a:rPr lang="en-US" dirty="0" err="1" smtClean="0"/>
              <a:t>factores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b="1" i="1" dirty="0" smtClean="0"/>
              <a:t>SER MÁS EFICAZ</a:t>
            </a:r>
          </a:p>
          <a:p>
            <a:pPr lvl="1"/>
            <a:r>
              <a:rPr lang="en-US" dirty="0" err="1" smtClean="0"/>
              <a:t>Alcanzar</a:t>
            </a:r>
            <a:r>
              <a:rPr lang="en-US" dirty="0"/>
              <a:t> </a:t>
            </a:r>
            <a:r>
              <a:rPr lang="en-US" dirty="0" err="1" smtClean="0"/>
              <a:t>Objetivos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b="1" i="1" dirty="0" smtClean="0"/>
              <a:t>SER MÁS EFICIENTE</a:t>
            </a:r>
          </a:p>
          <a:p>
            <a:pPr lvl="1"/>
            <a:r>
              <a:rPr lang="en-US" dirty="0" err="1" smtClean="0"/>
              <a:t>Utilización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Críticos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Proceso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Indican</a:t>
            </a:r>
            <a:r>
              <a:rPr lang="en-US" dirty="0" smtClean="0"/>
              <a:t> el </a:t>
            </a:r>
            <a:r>
              <a:rPr lang="en-US" dirty="0" err="1" smtClean="0"/>
              <a:t>Destino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Metas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Objetivos</a:t>
            </a:r>
            <a:endParaRPr lang="en-US" dirty="0" smtClean="0"/>
          </a:p>
          <a:p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Indican</a:t>
            </a:r>
            <a:r>
              <a:rPr lang="en-US" dirty="0" smtClean="0"/>
              <a:t> el </a:t>
            </a:r>
            <a:r>
              <a:rPr lang="en-US" dirty="0" err="1" smtClean="0"/>
              <a:t>camino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llegar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Estrategias</a:t>
            </a:r>
            <a:endParaRPr lang="en-US" dirty="0" smtClean="0"/>
          </a:p>
          <a:p>
            <a:pPr lvl="1"/>
            <a:r>
              <a:rPr lang="en-US" dirty="0" smtClean="0"/>
              <a:t>Plan de </a:t>
            </a:r>
            <a:r>
              <a:rPr lang="en-US" dirty="0" err="1" smtClean="0"/>
              <a:t>Acción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Contenido</a:t>
            </a:r>
            <a:r>
              <a:rPr lang="en-US" dirty="0" smtClean="0"/>
              <a:t> del Plan de </a:t>
            </a:r>
            <a:r>
              <a:rPr lang="en-US" dirty="0" err="1" smtClean="0"/>
              <a:t>Ventas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Análisis</a:t>
            </a:r>
            <a:r>
              <a:rPr lang="en-US" dirty="0" smtClean="0"/>
              <a:t> de la </a:t>
            </a:r>
            <a:r>
              <a:rPr lang="en-US" dirty="0" err="1" smtClean="0"/>
              <a:t>Situación</a:t>
            </a:r>
            <a:r>
              <a:rPr lang="en-US" dirty="0" smtClean="0"/>
              <a:t> Actual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Oportunidades</a:t>
            </a:r>
            <a:r>
              <a:rPr lang="en-US" dirty="0" smtClean="0"/>
              <a:t> y </a:t>
            </a:r>
            <a:r>
              <a:rPr lang="en-US" dirty="0" err="1" smtClean="0"/>
              <a:t>Problemas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de </a:t>
            </a:r>
            <a:r>
              <a:rPr lang="en-US" dirty="0" err="1" smtClean="0"/>
              <a:t>Acción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C00000"/>
                </a:solidFill>
              </a:rPr>
              <a:t>Sistemas</a:t>
            </a:r>
            <a:r>
              <a:rPr lang="en-US" dirty="0" smtClean="0">
                <a:solidFill>
                  <a:srgbClr val="C00000"/>
                </a:solidFill>
              </a:rPr>
              <a:t> de Control del </a:t>
            </a:r>
            <a:r>
              <a:rPr lang="en-US" dirty="0" err="1" smtClean="0">
                <a:solidFill>
                  <a:srgbClr val="C00000"/>
                </a:solidFill>
              </a:rPr>
              <a:t>Desempeño</a:t>
            </a:r>
            <a:endParaRPr lang="en-US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Pasos</a:t>
            </a:r>
            <a:r>
              <a:rPr lang="en-US" dirty="0" smtClean="0"/>
              <a:t> Para un Control </a:t>
            </a:r>
            <a:r>
              <a:rPr lang="en-US" dirty="0" err="1" smtClean="0"/>
              <a:t>Eficiente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b="1" i="1" dirty="0" err="1" smtClean="0"/>
              <a:t>Medidas</a:t>
            </a:r>
            <a:r>
              <a:rPr lang="en-US" b="1" i="1" dirty="0" smtClean="0"/>
              <a:t> Claves </a:t>
            </a:r>
            <a:r>
              <a:rPr lang="en-US" dirty="0" smtClean="0"/>
              <a:t>del </a:t>
            </a:r>
            <a:r>
              <a:rPr lang="en-US" dirty="0" err="1" smtClean="0"/>
              <a:t>Desempeño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Establecer</a:t>
            </a:r>
            <a:r>
              <a:rPr lang="en-US" dirty="0" smtClean="0"/>
              <a:t> </a:t>
            </a:r>
            <a:r>
              <a:rPr lang="en-US" b="1" i="1" dirty="0" err="1" smtClean="0"/>
              <a:t>Estándares</a:t>
            </a:r>
            <a:r>
              <a:rPr lang="en-US" b="1" i="1" dirty="0" smtClean="0"/>
              <a:t> </a:t>
            </a:r>
            <a:r>
              <a:rPr lang="en-US" b="1" i="1" dirty="0" err="1" smtClean="0"/>
              <a:t>Específicos</a:t>
            </a:r>
            <a:r>
              <a:rPr lang="en-US" b="1" i="1" dirty="0" smtClean="0"/>
              <a:t> </a:t>
            </a:r>
            <a:r>
              <a:rPr lang="en-US" dirty="0" smtClean="0"/>
              <a:t>del </a:t>
            </a:r>
            <a:r>
              <a:rPr lang="en-US" dirty="0" err="1" smtClean="0"/>
              <a:t>mismo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Evaluar</a:t>
            </a:r>
            <a:r>
              <a:rPr lang="en-US" dirty="0" smtClean="0"/>
              <a:t> </a:t>
            </a:r>
            <a:r>
              <a:rPr lang="en-US" dirty="0" err="1" smtClean="0"/>
              <a:t>periódicamente</a:t>
            </a:r>
            <a:r>
              <a:rPr lang="en-US" dirty="0" smtClean="0"/>
              <a:t> el </a:t>
            </a:r>
            <a:r>
              <a:rPr lang="en-US" b="1" i="1" dirty="0" err="1"/>
              <a:t>D</a:t>
            </a:r>
            <a:r>
              <a:rPr lang="en-US" b="1" i="1" dirty="0" err="1" smtClean="0"/>
              <a:t>esempeño</a:t>
            </a:r>
            <a:r>
              <a:rPr lang="en-US" b="1" i="1" dirty="0" smtClean="0"/>
              <a:t> Real </a:t>
            </a:r>
            <a:r>
              <a:rPr lang="en-US" dirty="0" smtClean="0"/>
              <a:t>con el </a:t>
            </a:r>
            <a:r>
              <a:rPr lang="en-US" dirty="0" err="1" smtClean="0"/>
              <a:t>Estándar</a:t>
            </a:r>
            <a:r>
              <a:rPr lang="en-US" dirty="0" smtClean="0"/>
              <a:t> </a:t>
            </a:r>
            <a:r>
              <a:rPr lang="en-US" dirty="0" err="1" smtClean="0"/>
              <a:t>preestablecido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Proporcionar</a:t>
            </a:r>
            <a:r>
              <a:rPr lang="en-US" dirty="0" smtClean="0"/>
              <a:t> </a:t>
            </a:r>
            <a:r>
              <a:rPr lang="en-US" dirty="0" err="1" smtClean="0"/>
              <a:t>regularmente</a:t>
            </a:r>
            <a:r>
              <a:rPr lang="en-US" dirty="0" smtClean="0"/>
              <a:t> </a:t>
            </a:r>
            <a:r>
              <a:rPr lang="en-US" b="1" i="1" dirty="0" err="1"/>
              <a:t>R</a:t>
            </a:r>
            <a:r>
              <a:rPr lang="en-US" b="1" i="1" dirty="0" err="1" smtClean="0"/>
              <a:t>etroalimentación</a:t>
            </a:r>
            <a:r>
              <a:rPr lang="en-US" dirty="0" smtClean="0"/>
              <a:t> del </a:t>
            </a:r>
            <a:r>
              <a:rPr lang="en-US" dirty="0" err="1" smtClean="0"/>
              <a:t>desempeño</a:t>
            </a:r>
            <a:r>
              <a:rPr lang="en-US" dirty="0" smtClean="0"/>
              <a:t> </a:t>
            </a:r>
            <a:r>
              <a:rPr lang="en-US" b="1" i="1" dirty="0" smtClean="0"/>
              <a:t>individual</a:t>
            </a:r>
            <a:r>
              <a:rPr lang="en-US" dirty="0" smtClean="0"/>
              <a:t>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ejecutivo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Identificar</a:t>
            </a:r>
            <a:r>
              <a:rPr lang="en-US" dirty="0" smtClean="0"/>
              <a:t> con el </a:t>
            </a:r>
            <a:r>
              <a:rPr lang="en-US" dirty="0" err="1" smtClean="0"/>
              <a:t>responsable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b="1" i="1" dirty="0" err="1" smtClean="0"/>
              <a:t>acciones</a:t>
            </a:r>
            <a:r>
              <a:rPr lang="en-US" b="1" i="1" dirty="0" smtClean="0"/>
              <a:t> </a:t>
            </a:r>
            <a:r>
              <a:rPr lang="en-US" b="1" i="1" dirty="0" err="1" smtClean="0"/>
              <a:t>correctivas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variaciones</a:t>
            </a:r>
            <a:r>
              <a:rPr lang="en-US" dirty="0" smtClean="0"/>
              <a:t> del plan.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Determino</a:t>
            </a:r>
            <a:r>
              <a:rPr lang="en-US" dirty="0" smtClean="0"/>
              <a:t> los </a:t>
            </a:r>
            <a:r>
              <a:rPr lang="en-US" dirty="0" err="1" smtClean="0"/>
              <a:t>Estándares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Históricos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Mantenerse</a:t>
            </a:r>
            <a:endParaRPr lang="en-US" dirty="0" smtClean="0"/>
          </a:p>
          <a:p>
            <a:pPr lvl="1"/>
            <a:r>
              <a:rPr lang="en-US" dirty="0" err="1" smtClean="0"/>
              <a:t>Superar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propio</a:t>
            </a:r>
            <a:r>
              <a:rPr lang="en-US" dirty="0" smtClean="0"/>
              <a:t> record y </a:t>
            </a:r>
            <a:r>
              <a:rPr lang="en-US" dirty="0" err="1" smtClean="0"/>
              <a:t>mantener</a:t>
            </a:r>
            <a:r>
              <a:rPr lang="en-US" dirty="0" smtClean="0"/>
              <a:t> </a:t>
            </a:r>
            <a:r>
              <a:rPr lang="en-US" dirty="0" err="1" smtClean="0"/>
              <a:t>liderazgo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 la </a:t>
            </a:r>
            <a:r>
              <a:rPr lang="en-US" dirty="0" err="1" smtClean="0"/>
              <a:t>Industria</a:t>
            </a:r>
            <a:r>
              <a:rPr lang="en-US" dirty="0" smtClean="0"/>
              <a:t> o </a:t>
            </a:r>
            <a:r>
              <a:rPr lang="en-US" dirty="0" err="1" smtClean="0"/>
              <a:t>Competencia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Cuando</a:t>
            </a:r>
            <a:r>
              <a:rPr lang="en-US" dirty="0" smtClean="0"/>
              <a:t> no se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líder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Necesidades</a:t>
            </a:r>
            <a:r>
              <a:rPr lang="en-US" dirty="0" smtClean="0"/>
              <a:t> del </a:t>
            </a:r>
            <a:r>
              <a:rPr lang="en-US" dirty="0" err="1" smtClean="0"/>
              <a:t>Cliente</a:t>
            </a:r>
            <a:endParaRPr lang="en-US" dirty="0" smtClean="0"/>
          </a:p>
          <a:p>
            <a:pPr lvl="1"/>
            <a:r>
              <a:rPr lang="en-US" dirty="0" err="1" smtClean="0"/>
              <a:t>Identificación</a:t>
            </a:r>
            <a:r>
              <a:rPr lang="en-US" dirty="0" smtClean="0"/>
              <a:t> de </a:t>
            </a:r>
            <a:r>
              <a:rPr lang="en-US" dirty="0" err="1" smtClean="0"/>
              <a:t>Nuevos</a:t>
            </a:r>
            <a:r>
              <a:rPr lang="en-US" dirty="0" smtClean="0"/>
              <a:t> </a:t>
            </a:r>
            <a:r>
              <a:rPr lang="en-US" dirty="0" err="1" smtClean="0"/>
              <a:t>Estándares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Lunch </a:t>
            </a:r>
            <a:r>
              <a:rPr lang="en-US" dirty="0" err="1" smtClean="0"/>
              <a:t>Ejecutivos</a:t>
            </a:r>
            <a:r>
              <a:rPr lang="en-US" dirty="0" smtClean="0"/>
              <a:t> (15 </a:t>
            </a:r>
            <a:r>
              <a:rPr lang="en-US" dirty="0" err="1" smtClean="0"/>
              <a:t>minutos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Ejemplos</a:t>
            </a:r>
            <a:r>
              <a:rPr lang="en-US" dirty="0" smtClean="0"/>
              <a:t> de </a:t>
            </a:r>
            <a:r>
              <a:rPr lang="en-US" dirty="0" err="1" smtClean="0"/>
              <a:t>Empresas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err="1" smtClean="0"/>
              <a:t>Pollo</a:t>
            </a:r>
            <a:r>
              <a:rPr lang="en-US" b="1" i="1" dirty="0" smtClean="0"/>
              <a:t> </a:t>
            </a:r>
            <a:r>
              <a:rPr lang="en-US" b="1" i="1" dirty="0" err="1" smtClean="0"/>
              <a:t>Campero</a:t>
            </a:r>
            <a:r>
              <a:rPr lang="en-US" b="1" i="1" dirty="0" smtClean="0"/>
              <a:t> </a:t>
            </a:r>
          </a:p>
          <a:p>
            <a:pPr lvl="1"/>
            <a:r>
              <a:rPr lang="en-US" dirty="0" smtClean="0"/>
              <a:t>Control de </a:t>
            </a:r>
            <a:r>
              <a:rPr lang="en-US" dirty="0" err="1" smtClean="0"/>
              <a:t>Tiempos</a:t>
            </a:r>
            <a:r>
              <a:rPr lang="en-US" dirty="0" smtClean="0"/>
              <a:t> de </a:t>
            </a:r>
            <a:r>
              <a:rPr lang="en-US" dirty="0" err="1" smtClean="0"/>
              <a:t>Servicio</a:t>
            </a:r>
            <a:r>
              <a:rPr lang="en-US" dirty="0" smtClean="0"/>
              <a:t> en mesas.</a:t>
            </a:r>
          </a:p>
          <a:p>
            <a:r>
              <a:rPr lang="en-US" b="1" i="1" dirty="0" smtClean="0"/>
              <a:t>Wendy’s</a:t>
            </a:r>
          </a:p>
          <a:p>
            <a:pPr lvl="1"/>
            <a:r>
              <a:rPr lang="en-US" dirty="0" smtClean="0"/>
              <a:t>Control de </a:t>
            </a:r>
            <a:r>
              <a:rPr lang="en-US" dirty="0" err="1" smtClean="0"/>
              <a:t>Tiempo</a:t>
            </a:r>
            <a:r>
              <a:rPr lang="en-US" dirty="0" smtClean="0"/>
              <a:t> de </a:t>
            </a:r>
            <a:r>
              <a:rPr lang="en-US" dirty="0" err="1" smtClean="0"/>
              <a:t>Despacho</a:t>
            </a:r>
            <a:r>
              <a:rPr lang="en-US" dirty="0" smtClean="0"/>
              <a:t> en </a:t>
            </a:r>
            <a:r>
              <a:rPr lang="en-US" dirty="0" err="1" smtClean="0"/>
              <a:t>Autoservicio</a:t>
            </a:r>
            <a:endParaRPr lang="en-US" dirty="0" smtClean="0"/>
          </a:p>
          <a:p>
            <a:r>
              <a:rPr lang="en-US" b="1" i="1" dirty="0" smtClean="0"/>
              <a:t>FSV</a:t>
            </a:r>
          </a:p>
          <a:p>
            <a:pPr lvl="1"/>
            <a:r>
              <a:rPr lang="en-US" dirty="0" smtClean="0"/>
              <a:t>Control del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Colocaciones</a:t>
            </a:r>
            <a:r>
              <a:rPr lang="en-US" dirty="0" smtClean="0"/>
              <a:t> de </a:t>
            </a:r>
            <a:r>
              <a:rPr lang="en-US" dirty="0" err="1" smtClean="0"/>
              <a:t>Créditos</a:t>
            </a:r>
            <a:endParaRPr lang="en-US" dirty="0" smtClean="0"/>
          </a:p>
          <a:p>
            <a:pPr lvl="1"/>
            <a:r>
              <a:rPr lang="en-US" dirty="0" smtClean="0"/>
              <a:t>Control de </a:t>
            </a:r>
            <a:r>
              <a:rPr lang="en-US" dirty="0" err="1" smtClean="0"/>
              <a:t>Tiempos</a:t>
            </a:r>
            <a:r>
              <a:rPr lang="en-US" dirty="0" smtClean="0"/>
              <a:t> en la </a:t>
            </a:r>
            <a:r>
              <a:rPr lang="en-US" dirty="0" err="1" smtClean="0"/>
              <a:t>Colocación</a:t>
            </a:r>
            <a:r>
              <a:rPr lang="en-US" dirty="0" smtClean="0"/>
              <a:t> de </a:t>
            </a:r>
            <a:r>
              <a:rPr lang="en-US" dirty="0" err="1" smtClean="0"/>
              <a:t>Créditos</a:t>
            </a:r>
            <a:endParaRPr lang="en-US" b="1" i="1" dirty="0" smtClean="0"/>
          </a:p>
          <a:p>
            <a:r>
              <a:rPr lang="en-US" b="1" i="1" dirty="0" smtClean="0"/>
              <a:t>AVIANCA</a:t>
            </a:r>
          </a:p>
          <a:p>
            <a:r>
              <a:rPr lang="en-US" dirty="0" err="1" smtClean="0"/>
              <a:t>Vuelos</a:t>
            </a:r>
            <a:r>
              <a:rPr lang="en-US" dirty="0" smtClean="0"/>
              <a:t> </a:t>
            </a:r>
            <a:r>
              <a:rPr lang="en-US" dirty="0" err="1" smtClean="0"/>
              <a:t>operados</a:t>
            </a:r>
            <a:r>
              <a:rPr lang="en-US" dirty="0" smtClean="0"/>
              <a:t> a </a:t>
            </a:r>
            <a:r>
              <a:rPr lang="en-US" dirty="0" err="1" smtClean="0"/>
              <a:t>tiempo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FACTORES CLAVES DE CONTROL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7300"/>
                <a:gridCol w="36195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REPUTACIÓN</a:t>
                      </a:r>
                      <a:r>
                        <a:rPr lang="en-US" sz="2400" baseline="0" dirty="0" smtClean="0"/>
                        <a:t> ENTRE LOS CLIENTES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CONFIANZA</a:t>
                      </a:r>
                      <a:r>
                        <a:rPr lang="en-US" baseline="0" dirty="0" smtClean="0"/>
                        <a:t> GENERADA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VENTAS A CLIENTES ACTUALES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CUIDADO</a:t>
                      </a:r>
                      <a:r>
                        <a:rPr lang="en-US" baseline="0" dirty="0" smtClean="0"/>
                        <a:t> DE LA CARTERA BASE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APERTURA DE NUEVAS CUENTAS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ESFUERZOS</a:t>
                      </a:r>
                      <a:r>
                        <a:rPr lang="en-US" baseline="0" dirty="0" smtClean="0"/>
                        <a:t> DE PROSPECTACIÓN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PERDIDA</a:t>
                      </a:r>
                      <a:r>
                        <a:rPr lang="en-US" sz="2400" baseline="0" dirty="0" smtClean="0"/>
                        <a:t> DE CUENTAS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RAZONES</a:t>
                      </a:r>
                      <a:r>
                        <a:rPr lang="en-US" baseline="0" dirty="0" smtClean="0"/>
                        <a:t> DE INSATISFACCIÓN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RETENCIÓN DE</a:t>
                      </a:r>
                      <a:r>
                        <a:rPr lang="en-US" sz="2400" baseline="0" dirty="0" smtClean="0"/>
                        <a:t> CUENTAS ANTIGUAS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RAZONES</a:t>
                      </a:r>
                      <a:r>
                        <a:rPr lang="en-US" baseline="0" dirty="0" smtClean="0"/>
                        <a:t> DE SATISFACCIÓN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COBERTURA</a:t>
                      </a:r>
                      <a:r>
                        <a:rPr lang="en-US" sz="2400" baseline="0" dirty="0" smtClean="0"/>
                        <a:t> DE MERCADO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OPORTUNIDADES</a:t>
                      </a:r>
                      <a:r>
                        <a:rPr lang="en-US" baseline="0" dirty="0" smtClean="0"/>
                        <a:t> DE CRECIMIENTO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FRECUENCIA</a:t>
                      </a:r>
                      <a:r>
                        <a:rPr lang="en-US" sz="2400" baseline="0" dirty="0" smtClean="0"/>
                        <a:t> DE LAS VISITAS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NIVEL DE</a:t>
                      </a:r>
                      <a:r>
                        <a:rPr lang="en-US" baseline="0" dirty="0" smtClean="0"/>
                        <a:t> ATENCIÓN OFRECIDA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INDICADORES DE GESTIÓN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PROMEDIO DE BATEO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</a:t>
                      </a:r>
                      <a:r>
                        <a:rPr lang="en-US" sz="2400" baseline="0" dirty="0" smtClean="0"/>
                        <a:t> VENTAS / # VISITAS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TASA DE ABANDONO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 ABANDONOS/</a:t>
                      </a:r>
                      <a:r>
                        <a:rPr lang="en-US" sz="2400" baseline="0" dirty="0" smtClean="0"/>
                        <a:t> # CUENTAS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TASA DE CRECIMIENTO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 CTAS</a:t>
                      </a:r>
                      <a:r>
                        <a:rPr lang="en-US" sz="2400" baseline="0" dirty="0" smtClean="0"/>
                        <a:t> NUEVAS/# CTAS.BASE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VENTAS </a:t>
                      </a:r>
                      <a:r>
                        <a:rPr lang="en-US" sz="2400" dirty="0" smtClean="0"/>
                        <a:t>PERDIDAS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 VENTAS / # COTIZACIONES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CALIDAD DE CUENTAS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 CTAS MORA/CUENTAS</a:t>
                      </a:r>
                      <a:r>
                        <a:rPr lang="en-US" sz="2400" baseline="0" dirty="0" smtClean="0"/>
                        <a:t> TOTALES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TIEMPO PROMEDIO</a:t>
                      </a:r>
                      <a:r>
                        <a:rPr lang="en-US" sz="2400" baseline="0" dirty="0" smtClean="0"/>
                        <a:t> DE VISITA</a:t>
                      </a:r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 HORAS LABOR /# CLIENTES</a:t>
                      </a:r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del </a:t>
            </a:r>
            <a:r>
              <a:rPr lang="en-US" dirty="0" err="1" smtClean="0"/>
              <a:t>tiempo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774823"/>
          <a:ext cx="8763000" cy="310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1067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DE CLIENTES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DE LAS VENTAS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% DE TIEMPO DEL VENDEDOR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DESVIACIÓN</a:t>
                      </a:r>
                      <a:endParaRPr lang="en-US" dirty="0"/>
                    </a:p>
                  </a:txBody>
                  <a:tcPr/>
                </a:tc>
              </a:tr>
              <a:tr h="5338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CUENTAS</a:t>
                      </a:r>
                      <a:r>
                        <a:rPr lang="en-US" sz="2400" baseline="0" dirty="0" smtClean="0"/>
                        <a:t> 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-35%</a:t>
                      </a:r>
                      <a:endParaRPr lang="en-US" sz="2400" dirty="0"/>
                    </a:p>
                  </a:txBody>
                  <a:tcPr/>
                </a:tc>
              </a:tr>
              <a:tr h="5338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CUENTAS 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+10%</a:t>
                      </a:r>
                      <a:endParaRPr lang="en-US" sz="2400" dirty="0"/>
                    </a:p>
                  </a:txBody>
                  <a:tcPr/>
                </a:tc>
              </a:tr>
              <a:tr h="53380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CUENTAS 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+25%</a:t>
                      </a:r>
                      <a:endParaRPr lang="en-US" sz="2400" dirty="0"/>
                    </a:p>
                  </a:txBody>
                  <a:tcPr/>
                </a:tc>
              </a:tr>
              <a:tr h="43297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INDICADORES DE GESTIÓN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VENTAS PROMEDIO POR CLIENTE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$$VENTAS /</a:t>
                      </a:r>
                      <a:r>
                        <a:rPr lang="en-US" sz="2400" baseline="0" dirty="0" smtClean="0"/>
                        <a:t> #CLIENTES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VENTAS PROMEDIO POR FACTURA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$$VENTAS/ # FACTURAS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PRODUCTIVIDAD</a:t>
                      </a:r>
                      <a:r>
                        <a:rPr lang="en-US" sz="2400" baseline="0" dirty="0" smtClean="0"/>
                        <a:t> POR DIA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$$VENTAS / # DÍAS LABORADOS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VENTAS POR</a:t>
                      </a:r>
                      <a:r>
                        <a:rPr lang="en-US" sz="2400" baseline="0" dirty="0" smtClean="0"/>
                        <a:t> CATEGORÍA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$$VENTAS CATEG</a:t>
                      </a:r>
                      <a:r>
                        <a:rPr lang="en-US" sz="2400" baseline="0" dirty="0" smtClean="0"/>
                        <a:t>. A / $VENTAS ABC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Qué</a:t>
            </a:r>
            <a:r>
              <a:rPr lang="en-US" dirty="0" smtClean="0"/>
              <a:t> dice la </a:t>
            </a:r>
            <a:r>
              <a:rPr lang="en-US" dirty="0" err="1" smtClean="0"/>
              <a:t>Biblia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Tomad</a:t>
            </a:r>
            <a:r>
              <a:rPr lang="en-US" dirty="0" smtClean="0"/>
              <a:t> </a:t>
            </a:r>
            <a:r>
              <a:rPr lang="en-US" b="1" i="1" dirty="0" smtClean="0"/>
              <a:t>el </a:t>
            </a:r>
            <a:r>
              <a:rPr lang="en-US" b="1" i="1" dirty="0" err="1" smtClean="0"/>
              <a:t>censo</a:t>
            </a:r>
            <a:r>
              <a:rPr lang="en-US" b="1" i="1" dirty="0" smtClean="0"/>
              <a:t> de </a:t>
            </a:r>
            <a:r>
              <a:rPr lang="en-US" b="1" i="1" dirty="0" err="1" smtClean="0"/>
              <a:t>toda</a:t>
            </a:r>
            <a:r>
              <a:rPr lang="en-US" b="1" i="1" dirty="0" smtClean="0"/>
              <a:t> la </a:t>
            </a:r>
            <a:r>
              <a:rPr lang="en-US" b="1" i="1" dirty="0" err="1" smtClean="0"/>
              <a:t>congregación</a:t>
            </a:r>
            <a:r>
              <a:rPr lang="en-US" b="1" i="1" dirty="0" smtClean="0"/>
              <a:t> </a:t>
            </a:r>
            <a:r>
              <a:rPr lang="en-US" dirty="0" smtClean="0"/>
              <a:t>de los </a:t>
            </a:r>
            <a:r>
              <a:rPr lang="en-US" dirty="0" err="1" smtClean="0"/>
              <a:t>hijos</a:t>
            </a:r>
            <a:r>
              <a:rPr lang="en-US" dirty="0" smtClean="0"/>
              <a:t> de Israel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familias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casas</a:t>
            </a:r>
            <a:r>
              <a:rPr lang="en-US" dirty="0" smtClean="0"/>
              <a:t> de </a:t>
            </a:r>
            <a:r>
              <a:rPr lang="en-US" dirty="0" err="1" smtClean="0"/>
              <a:t>sus</a:t>
            </a:r>
            <a:r>
              <a:rPr lang="en-US" dirty="0" smtClean="0"/>
              <a:t> padres, con la </a:t>
            </a:r>
            <a:r>
              <a:rPr lang="en-US" dirty="0" err="1" smtClean="0"/>
              <a:t>cuenta</a:t>
            </a:r>
            <a:r>
              <a:rPr lang="en-US" dirty="0" smtClean="0"/>
              <a:t> de los </a:t>
            </a:r>
            <a:r>
              <a:rPr lang="en-US" dirty="0" err="1" smtClean="0"/>
              <a:t>nombres</a:t>
            </a:r>
            <a:r>
              <a:rPr lang="en-US" dirty="0" smtClean="0"/>
              <a:t>,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varones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cabezas</a:t>
            </a:r>
            <a:r>
              <a:rPr lang="en-US" dirty="0" smtClean="0"/>
              <a:t>. </a:t>
            </a:r>
            <a:r>
              <a:rPr lang="en-US" b="1" i="1" dirty="0" smtClean="0"/>
              <a:t>De </a:t>
            </a:r>
            <a:r>
              <a:rPr lang="en-US" b="1" i="1" dirty="0" err="1" smtClean="0"/>
              <a:t>veinte</a:t>
            </a:r>
            <a:r>
              <a:rPr lang="en-US" b="1" i="1" dirty="0" smtClean="0"/>
              <a:t> </a:t>
            </a:r>
            <a:r>
              <a:rPr lang="en-US" b="1" i="1" dirty="0" err="1" smtClean="0"/>
              <a:t>años</a:t>
            </a:r>
            <a:r>
              <a:rPr lang="en-US" b="1" i="1" dirty="0" smtClean="0"/>
              <a:t> </a:t>
            </a:r>
            <a:r>
              <a:rPr lang="en-US" b="1" i="1" dirty="0" err="1" smtClean="0"/>
              <a:t>arriba</a:t>
            </a:r>
            <a:r>
              <a:rPr lang="en-US" dirty="0" smtClean="0"/>
              <a:t>,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salir</a:t>
            </a:r>
            <a:r>
              <a:rPr lang="en-US" dirty="0" smtClean="0"/>
              <a:t> a la </a:t>
            </a:r>
            <a:r>
              <a:rPr lang="en-US" dirty="0" err="1" smtClean="0"/>
              <a:t>guerra</a:t>
            </a:r>
            <a:r>
              <a:rPr lang="en-US" dirty="0" smtClean="0"/>
              <a:t> en Israel…”</a:t>
            </a:r>
          </a:p>
          <a:p>
            <a:pPr lvl="1"/>
            <a:r>
              <a:rPr lang="en-US" dirty="0" err="1" smtClean="0"/>
              <a:t>Números</a:t>
            </a:r>
            <a:r>
              <a:rPr lang="en-US" dirty="0" smtClean="0"/>
              <a:t> 1:2-3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r>
              <a:rPr lang="en-US" dirty="0" smtClean="0"/>
              <a:t> en Retailing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371596"/>
          <a:ext cx="8763000" cy="5500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757881"/>
                <a:gridCol w="1184189"/>
                <a:gridCol w="3315730"/>
              </a:tblGrid>
              <a:tr h="3463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244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DE VISITAS</a:t>
                      </a:r>
                      <a:r>
                        <a:rPr lang="en-US" sz="2000" baseline="0" dirty="0" smtClean="0"/>
                        <a:t> A LA TIENDA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Productos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que</a:t>
                      </a:r>
                      <a:r>
                        <a:rPr lang="en-US" baseline="0" dirty="0" smtClean="0"/>
                        <a:t> no </a:t>
                      </a:r>
                      <a:r>
                        <a:rPr lang="en-US" baseline="0" dirty="0" err="1" smtClean="0"/>
                        <a:t>tiene</a:t>
                      </a:r>
                      <a:r>
                        <a:rPr lang="en-US" baseline="0" dirty="0" smtClean="0"/>
                        <a:t> la </a:t>
                      </a:r>
                      <a:r>
                        <a:rPr lang="en-US" baseline="0" dirty="0" err="1" smtClean="0"/>
                        <a:t>tienda</a:t>
                      </a:r>
                      <a:endParaRPr lang="en-US" dirty="0"/>
                    </a:p>
                  </a:txBody>
                  <a:tcPr/>
                </a:tc>
              </a:tr>
              <a:tr h="53244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DE MUESTRAS</a:t>
                      </a:r>
                      <a:r>
                        <a:rPr lang="en-US" sz="2000" baseline="0" dirty="0" smtClean="0"/>
                        <a:t> DE PRODUCTO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Tiene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pero</a:t>
                      </a:r>
                      <a:r>
                        <a:rPr lang="en-US" baseline="0" dirty="0" smtClean="0"/>
                        <a:t> no </a:t>
                      </a:r>
                      <a:r>
                        <a:rPr lang="en-US" baseline="0" dirty="0" err="1" smtClean="0"/>
                        <a:t>interesan</a:t>
                      </a:r>
                      <a:endParaRPr lang="en-US" dirty="0"/>
                    </a:p>
                  </a:txBody>
                  <a:tcPr/>
                </a:tc>
              </a:tr>
              <a:tr h="3751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r>
                        <a:rPr lang="en-US" sz="2000" baseline="0" dirty="0" smtClean="0"/>
                        <a:t> DE VISITAS AL VESTIDOR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 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Interesan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pero</a:t>
                      </a:r>
                      <a:r>
                        <a:rPr lang="en-US" baseline="0" dirty="0" smtClean="0"/>
                        <a:t> no </a:t>
                      </a:r>
                      <a:r>
                        <a:rPr lang="en-US" baseline="0" dirty="0" err="1" smtClean="0"/>
                        <a:t>gustan</a:t>
                      </a:r>
                      <a:endParaRPr lang="en-US" dirty="0"/>
                    </a:p>
                  </a:txBody>
                  <a:tcPr/>
                </a:tc>
              </a:tr>
              <a:tr h="37519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# DE COMPRADORES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61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61%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C00000"/>
                          </a:solidFill>
                        </a:rPr>
                        <a:t>Tasa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</a:rPr>
                        <a:t> de </a:t>
                      </a:r>
                      <a:r>
                        <a:rPr lang="en-US" b="1" baseline="0" dirty="0" err="1" smtClean="0">
                          <a:solidFill>
                            <a:srgbClr val="C00000"/>
                          </a:solidFill>
                        </a:rPr>
                        <a:t>Conversión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0607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 DE PRENDAS</a:t>
                      </a:r>
                      <a:r>
                        <a:rPr lang="en-US" sz="2000" baseline="0" dirty="0" smtClean="0"/>
                        <a:t> POR FACTURA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Venta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prendas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complementarias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66379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VALOR</a:t>
                      </a:r>
                      <a:r>
                        <a:rPr lang="en-US" sz="2000" baseline="0" dirty="0" smtClean="0"/>
                        <a:t> PROMEDIO POR FACTURA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Esfuerzo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ventas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cliente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atendido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66379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PRECIO PROMEDIO POR PRENDA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Tipo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prendas</a:t>
                      </a:r>
                      <a:r>
                        <a:rPr lang="en-US" baseline="0" dirty="0" smtClean="0"/>
                        <a:t> en </a:t>
                      </a:r>
                      <a:r>
                        <a:rPr lang="en-US" baseline="0" dirty="0" err="1" smtClean="0"/>
                        <a:t>venta</a:t>
                      </a:r>
                      <a:endParaRPr lang="en-US" dirty="0"/>
                    </a:p>
                  </a:txBody>
                  <a:tcPr/>
                </a:tc>
              </a:tr>
              <a:tr h="66379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PRODUCTIVIDAD</a:t>
                      </a:r>
                      <a:r>
                        <a:rPr lang="en-US" sz="2000" baseline="0" dirty="0" smtClean="0"/>
                        <a:t> POR DIA LABORADO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$400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$8,000/20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Beneficio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baseline="0" dirty="0" err="1" smtClean="0"/>
                        <a:t>hora</a:t>
                      </a:r>
                      <a:endParaRPr lang="en-US" dirty="0"/>
                    </a:p>
                  </a:txBody>
                  <a:tcPr/>
                </a:tc>
              </a:tr>
              <a:tr h="3463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r>
              <a:rPr lang="en-US" dirty="0" smtClean="0"/>
              <a:t> en </a:t>
            </a:r>
            <a:r>
              <a:rPr lang="en-US" dirty="0" err="1" smtClean="0"/>
              <a:t>Venta</a:t>
            </a:r>
            <a:r>
              <a:rPr lang="en-US" dirty="0" smtClean="0"/>
              <a:t> de </a:t>
            </a:r>
            <a:r>
              <a:rPr lang="en-US" dirty="0" err="1" smtClean="0"/>
              <a:t>Ruta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1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609600"/>
                <a:gridCol w="767645"/>
                <a:gridCol w="388055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LLAMADAS</a:t>
                      </a:r>
                      <a:r>
                        <a:rPr lang="en-US" sz="2000" baseline="0" dirty="0" smtClean="0"/>
                        <a:t> REALIZADAS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LLAMADAS</a:t>
                      </a:r>
                      <a:r>
                        <a:rPr lang="en-US" sz="2000" baseline="0" dirty="0" smtClean="0"/>
                        <a:t> EFECTIVAS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160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FACILIDAD DE CONTACTO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CITAS OBTENIDAS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CITAS</a:t>
                      </a:r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</a:rPr>
                        <a:t> EFECTIVAS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108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90%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SERIEDAD DE LA CITA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COTIZACIONES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CAPACIDAD DE INDAGAR NECESIDADES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</a:rPr>
                        <a:t> VENTAS 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62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57%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TASA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</a:rPr>
                        <a:t> DE CONVERSIÓN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CANCELACIONES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TASA DE DESERCIÓN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VISITAS POR DÍA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USO DEL TIEMPO EN</a:t>
                      </a:r>
                      <a:r>
                        <a:rPr lang="en-US" baseline="0" dirty="0" smtClean="0"/>
                        <a:t> CAMPO (26 </a:t>
                      </a:r>
                      <a:r>
                        <a:rPr lang="en-US" baseline="0" dirty="0" err="1" smtClean="0"/>
                        <a:t>dias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Factores</a:t>
            </a:r>
            <a:r>
              <a:rPr lang="en-US" dirty="0" smtClean="0"/>
              <a:t> de </a:t>
            </a:r>
            <a:r>
              <a:rPr lang="en-US" dirty="0" err="1" smtClean="0"/>
              <a:t>Afectan</a:t>
            </a:r>
            <a:r>
              <a:rPr lang="en-US" dirty="0" smtClean="0"/>
              <a:t> la </a:t>
            </a:r>
            <a:r>
              <a:rPr lang="en-US" dirty="0" err="1" smtClean="0"/>
              <a:t>Productividad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/>
              <a:t>MAYOREO O VENTA DE RUTA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Mala </a:t>
            </a:r>
            <a:r>
              <a:rPr lang="en-US" dirty="0" err="1" smtClean="0"/>
              <a:t>calificación</a:t>
            </a:r>
            <a:r>
              <a:rPr lang="en-US" dirty="0" smtClean="0"/>
              <a:t> del </a:t>
            </a:r>
            <a:r>
              <a:rPr lang="en-US" dirty="0" err="1" smtClean="0"/>
              <a:t>cliente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Pocas</a:t>
            </a:r>
            <a:r>
              <a:rPr lang="en-US" dirty="0" smtClean="0"/>
              <a:t> </a:t>
            </a:r>
            <a:r>
              <a:rPr lang="en-US" dirty="0" err="1" smtClean="0"/>
              <a:t>visitas</a:t>
            </a:r>
            <a:r>
              <a:rPr lang="en-US" dirty="0" smtClean="0"/>
              <a:t> a </a:t>
            </a:r>
            <a:r>
              <a:rPr lang="en-US" dirty="0" err="1" smtClean="0"/>
              <a:t>clientes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Débil</a:t>
            </a:r>
            <a:r>
              <a:rPr lang="en-US" dirty="0" smtClean="0"/>
              <a:t> </a:t>
            </a:r>
            <a:r>
              <a:rPr lang="en-US" dirty="0" err="1" smtClean="0"/>
              <a:t>preparación</a:t>
            </a:r>
            <a:r>
              <a:rPr lang="en-US" dirty="0" smtClean="0"/>
              <a:t> de la </a:t>
            </a:r>
            <a:r>
              <a:rPr lang="en-US" dirty="0" err="1" smtClean="0"/>
              <a:t>visita</a:t>
            </a:r>
            <a:r>
              <a:rPr lang="en-US" dirty="0" smtClean="0"/>
              <a:t>.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err="1" smtClean="0"/>
              <a:t>Conocimiento</a:t>
            </a:r>
            <a:r>
              <a:rPr lang="en-US" dirty="0" smtClean="0"/>
              <a:t> del </a:t>
            </a:r>
            <a:r>
              <a:rPr lang="en-US" dirty="0" err="1" smtClean="0"/>
              <a:t>Cliente</a:t>
            </a:r>
            <a:endParaRPr lang="en-US" dirty="0" smtClean="0"/>
          </a:p>
          <a:p>
            <a:pPr marL="1314450" lvl="2" indent="-514350">
              <a:buFont typeface="+mj-lt"/>
              <a:buAutoNum type="arabicPeriod"/>
            </a:pPr>
            <a:r>
              <a:rPr lang="en-US" dirty="0" err="1" smtClean="0"/>
              <a:t>Conocimiento</a:t>
            </a:r>
            <a:r>
              <a:rPr lang="en-US" dirty="0" smtClean="0"/>
              <a:t> del  </a:t>
            </a:r>
            <a:r>
              <a:rPr lang="en-US" dirty="0" err="1" smtClean="0"/>
              <a:t>Producto</a:t>
            </a:r>
            <a:endParaRPr lang="en-US" dirty="0" smtClean="0"/>
          </a:p>
          <a:p>
            <a:pPr marL="1314450" lvl="2" indent="-514350">
              <a:buFont typeface="+mj-lt"/>
              <a:buAutoNum type="arabicPeriod"/>
            </a:pPr>
            <a:r>
              <a:rPr lang="en-US" dirty="0" err="1" smtClean="0"/>
              <a:t>Conocimiento</a:t>
            </a:r>
            <a:r>
              <a:rPr lang="en-US" dirty="0" smtClean="0"/>
              <a:t> de la </a:t>
            </a:r>
            <a:r>
              <a:rPr lang="en-US" dirty="0" err="1" smtClean="0"/>
              <a:t>Competencia</a:t>
            </a:r>
            <a:endParaRPr lang="en-US" dirty="0" smtClean="0"/>
          </a:p>
          <a:p>
            <a:pPr marL="1314450" lvl="2" indent="-514350">
              <a:buFont typeface="+mj-lt"/>
              <a:buAutoNum type="arabicPeriod"/>
            </a:pPr>
            <a:r>
              <a:rPr lang="en-US" dirty="0" err="1" smtClean="0"/>
              <a:t>Herramientas</a:t>
            </a:r>
            <a:r>
              <a:rPr lang="en-US" dirty="0" smtClean="0"/>
              <a:t> de </a:t>
            </a:r>
            <a:r>
              <a:rPr lang="en-US" dirty="0" err="1" smtClean="0"/>
              <a:t>Apoyo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Débil</a:t>
            </a:r>
            <a:r>
              <a:rPr lang="en-US" dirty="0" smtClean="0"/>
              <a:t> </a:t>
            </a:r>
            <a:r>
              <a:rPr lang="en-US" dirty="0" err="1" smtClean="0"/>
              <a:t>manejo</a:t>
            </a:r>
            <a:r>
              <a:rPr lang="en-US" dirty="0" smtClean="0"/>
              <a:t> de </a:t>
            </a:r>
            <a:r>
              <a:rPr lang="en-US" dirty="0" err="1" smtClean="0"/>
              <a:t>objeciones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Malas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 smtClean="0"/>
              <a:t> de </a:t>
            </a:r>
            <a:r>
              <a:rPr lang="en-US" dirty="0" err="1" smtClean="0"/>
              <a:t>cierre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afectan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VENTA AL DETALLE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Indiferencia</a:t>
            </a:r>
            <a:r>
              <a:rPr lang="en-US" dirty="0" smtClean="0"/>
              <a:t> en el </a:t>
            </a:r>
            <a:r>
              <a:rPr lang="en-US" dirty="0" err="1" smtClean="0"/>
              <a:t>abordaje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necesidades</a:t>
            </a:r>
            <a:r>
              <a:rPr lang="en-US" dirty="0" smtClean="0"/>
              <a:t> del </a:t>
            </a:r>
            <a:r>
              <a:rPr lang="en-US" dirty="0" err="1" smtClean="0"/>
              <a:t>cliente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mostrar</a:t>
            </a:r>
            <a:r>
              <a:rPr lang="en-US" dirty="0" smtClean="0"/>
              <a:t> </a:t>
            </a:r>
            <a:r>
              <a:rPr lang="en-US" dirty="0" err="1" smtClean="0"/>
              <a:t>producto</a:t>
            </a:r>
            <a:r>
              <a:rPr lang="en-US" dirty="0" smtClean="0"/>
              <a:t> </a:t>
            </a:r>
            <a:r>
              <a:rPr lang="en-US" dirty="0" err="1" smtClean="0"/>
              <a:t>sustituto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promover</a:t>
            </a:r>
            <a:r>
              <a:rPr lang="en-US" dirty="0" smtClean="0"/>
              <a:t> la </a:t>
            </a:r>
            <a:r>
              <a:rPr lang="en-US" dirty="0" err="1" smtClean="0"/>
              <a:t>visita</a:t>
            </a:r>
            <a:r>
              <a:rPr lang="en-US" dirty="0" smtClean="0"/>
              <a:t> al </a:t>
            </a:r>
            <a:r>
              <a:rPr lang="en-US" dirty="0" err="1" smtClean="0"/>
              <a:t>vestidor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Descuidar</a:t>
            </a:r>
            <a:r>
              <a:rPr lang="en-US" dirty="0" smtClean="0"/>
              <a:t> al </a:t>
            </a:r>
            <a:r>
              <a:rPr lang="en-US" dirty="0" err="1" smtClean="0"/>
              <a:t>cliente</a:t>
            </a:r>
            <a:r>
              <a:rPr lang="en-US" dirty="0" smtClean="0"/>
              <a:t> en el </a:t>
            </a:r>
            <a:r>
              <a:rPr lang="en-US" dirty="0" err="1" smtClean="0"/>
              <a:t>vestidor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ofrecer</a:t>
            </a:r>
            <a:r>
              <a:rPr lang="en-US" dirty="0" smtClean="0"/>
              <a:t> </a:t>
            </a:r>
            <a:r>
              <a:rPr lang="en-US" dirty="0" err="1" smtClean="0"/>
              <a:t>prendas</a:t>
            </a:r>
            <a:r>
              <a:rPr lang="en-US" dirty="0" smtClean="0"/>
              <a:t> </a:t>
            </a:r>
            <a:r>
              <a:rPr lang="en-US" dirty="0" err="1" smtClean="0"/>
              <a:t>complementarias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Poca</a:t>
            </a:r>
            <a:r>
              <a:rPr lang="en-US" dirty="0" smtClean="0"/>
              <a:t> </a:t>
            </a:r>
            <a:r>
              <a:rPr lang="en-US" dirty="0" err="1" smtClean="0"/>
              <a:t>capacidad</a:t>
            </a:r>
            <a:r>
              <a:rPr lang="en-US" dirty="0" smtClean="0"/>
              <a:t> de </a:t>
            </a:r>
            <a:r>
              <a:rPr lang="en-US" dirty="0" err="1" smtClean="0"/>
              <a:t>cierre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Fallan</a:t>
            </a:r>
            <a:r>
              <a:rPr lang="en-US" dirty="0" smtClean="0"/>
              <a:t> los </a:t>
            </a:r>
            <a:r>
              <a:rPr lang="en-US" dirty="0" err="1" smtClean="0"/>
              <a:t>Controles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se </a:t>
            </a:r>
            <a:r>
              <a:rPr lang="en-US" dirty="0" err="1" smtClean="0"/>
              <a:t>cree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son </a:t>
            </a:r>
            <a:r>
              <a:rPr lang="en-US" dirty="0" err="1" smtClean="0"/>
              <a:t>necesarios</a:t>
            </a:r>
            <a:endParaRPr lang="en-US" dirty="0" smtClean="0"/>
          </a:p>
          <a:p>
            <a:r>
              <a:rPr lang="en-US" dirty="0" err="1" smtClean="0"/>
              <a:t>Liderazgo</a:t>
            </a:r>
            <a:r>
              <a:rPr lang="en-US" dirty="0" smtClean="0"/>
              <a:t> </a:t>
            </a:r>
            <a:r>
              <a:rPr lang="en-US" dirty="0" err="1" smtClean="0"/>
              <a:t>Débil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todas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variables se </a:t>
            </a:r>
            <a:r>
              <a:rPr lang="en-US" dirty="0" err="1" smtClean="0"/>
              <a:t>encuentran</a:t>
            </a:r>
            <a:r>
              <a:rPr lang="en-US" dirty="0" smtClean="0"/>
              <a:t> en control del </a:t>
            </a:r>
            <a:r>
              <a:rPr lang="en-US" dirty="0" err="1" smtClean="0"/>
              <a:t>vendedor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Negligencia</a:t>
            </a:r>
            <a:r>
              <a:rPr lang="en-US" dirty="0" smtClean="0"/>
              <a:t> o </a:t>
            </a:r>
            <a:r>
              <a:rPr lang="en-US" dirty="0" err="1" smtClean="0"/>
              <a:t>pereza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Así</a:t>
            </a:r>
            <a:r>
              <a:rPr lang="en-US" dirty="0" smtClean="0"/>
              <a:t> lo </a:t>
            </a:r>
            <a:r>
              <a:rPr lang="en-US" dirty="0" err="1" smtClean="0"/>
              <a:t>hemos</a:t>
            </a:r>
            <a:r>
              <a:rPr lang="en-US" dirty="0" smtClean="0"/>
              <a:t> </a:t>
            </a:r>
            <a:r>
              <a:rPr lang="en-US" dirty="0" err="1" smtClean="0"/>
              <a:t>hecho</a:t>
            </a:r>
            <a:r>
              <a:rPr lang="en-US" dirty="0" smtClean="0"/>
              <a:t> antes.</a:t>
            </a:r>
          </a:p>
          <a:p>
            <a:r>
              <a:rPr lang="en-US" dirty="0" err="1" smtClean="0"/>
              <a:t>Quejas</a:t>
            </a:r>
            <a:r>
              <a:rPr lang="en-US" dirty="0" smtClean="0"/>
              <a:t> de los </a:t>
            </a:r>
            <a:r>
              <a:rPr lang="en-US" dirty="0" err="1" smtClean="0"/>
              <a:t>vendedores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Quejas</a:t>
            </a:r>
            <a:r>
              <a:rPr lang="en-US" dirty="0" smtClean="0"/>
              <a:t> del </a:t>
            </a:r>
            <a:r>
              <a:rPr lang="en-US" dirty="0" err="1" smtClean="0"/>
              <a:t>Gerente</a:t>
            </a:r>
            <a:r>
              <a:rPr lang="en-US" dirty="0" smtClean="0"/>
              <a:t> de </a:t>
            </a:r>
            <a:r>
              <a:rPr lang="en-US" dirty="0" err="1" smtClean="0"/>
              <a:t>Ventas</a:t>
            </a:r>
            <a:endParaRPr lang="en-US" dirty="0" smtClean="0"/>
          </a:p>
          <a:p>
            <a:r>
              <a:rPr lang="en-US" dirty="0" err="1" smtClean="0"/>
              <a:t>Creer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reportes</a:t>
            </a:r>
            <a:r>
              <a:rPr lang="en-US" dirty="0" smtClean="0"/>
              <a:t> son un fin y no un </a:t>
            </a:r>
            <a:r>
              <a:rPr lang="en-US" dirty="0" err="1" smtClean="0"/>
              <a:t>medio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Recordar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“</a:t>
            </a:r>
            <a:r>
              <a:rPr lang="en-US" sz="3600" dirty="0" err="1" smtClean="0"/>
              <a:t>Nadie</a:t>
            </a:r>
            <a:r>
              <a:rPr lang="en-US" sz="3600" dirty="0" smtClean="0"/>
              <a:t> </a:t>
            </a:r>
            <a:r>
              <a:rPr lang="en-US" sz="3600" dirty="0" err="1" smtClean="0"/>
              <a:t>puede</a:t>
            </a:r>
            <a:r>
              <a:rPr lang="en-US" sz="3600" dirty="0" smtClean="0"/>
              <a:t> </a:t>
            </a:r>
            <a:r>
              <a:rPr lang="en-US" sz="3600" dirty="0" err="1" smtClean="0"/>
              <a:t>llegar</a:t>
            </a:r>
            <a:r>
              <a:rPr lang="en-US" sz="3600" dirty="0" smtClean="0"/>
              <a:t> a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destino</a:t>
            </a:r>
            <a:r>
              <a:rPr lang="en-US" sz="3600" dirty="0" smtClean="0"/>
              <a:t> </a:t>
            </a:r>
            <a:r>
              <a:rPr lang="en-US" sz="3600" dirty="0" err="1" smtClean="0"/>
              <a:t>si</a:t>
            </a:r>
            <a:r>
              <a:rPr lang="en-US" sz="3600" dirty="0" smtClean="0"/>
              <a:t> no </a:t>
            </a:r>
            <a:r>
              <a:rPr lang="en-US" sz="3600" dirty="0" err="1" smtClean="0"/>
              <a:t>sabe</a:t>
            </a:r>
            <a:r>
              <a:rPr lang="en-US" sz="3600" dirty="0" smtClean="0"/>
              <a:t> </a:t>
            </a:r>
            <a:r>
              <a:rPr lang="en-US" sz="3600" b="1" i="1" dirty="0" err="1" smtClean="0"/>
              <a:t>cómo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llegar</a:t>
            </a:r>
            <a:r>
              <a:rPr lang="en-US" sz="3600" b="1" i="1" dirty="0" smtClean="0"/>
              <a:t> </a:t>
            </a:r>
            <a:r>
              <a:rPr lang="en-US" sz="3600" dirty="0" smtClean="0"/>
              <a:t>,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b="1" i="1" dirty="0" err="1" smtClean="0"/>
              <a:t>qué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barreras</a:t>
            </a:r>
            <a:r>
              <a:rPr lang="en-US" sz="3600" b="1" i="1" dirty="0" smtClean="0"/>
              <a:t> </a:t>
            </a:r>
            <a:r>
              <a:rPr lang="en-US" sz="3600" dirty="0" smtClean="0"/>
              <a:t>le </a:t>
            </a:r>
            <a:r>
              <a:rPr lang="en-US" sz="3600" dirty="0" err="1" smtClean="0"/>
              <a:t>impiden</a:t>
            </a:r>
            <a:r>
              <a:rPr lang="en-US" sz="3600" dirty="0" smtClean="0"/>
              <a:t> </a:t>
            </a:r>
            <a:r>
              <a:rPr lang="en-US" sz="3600" dirty="0" err="1" smtClean="0"/>
              <a:t>avanzar</a:t>
            </a:r>
            <a:r>
              <a:rPr lang="en-US" sz="3600" dirty="0" smtClean="0"/>
              <a:t> en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camino</a:t>
            </a:r>
            <a:r>
              <a:rPr lang="en-US" sz="3600" dirty="0" smtClean="0"/>
              <a:t>.”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Los </a:t>
            </a:r>
            <a:r>
              <a:rPr lang="en-US" dirty="0" err="1" smtClean="0"/>
              <a:t>Estándares</a:t>
            </a:r>
            <a:r>
              <a:rPr lang="en-US" dirty="0" smtClean="0"/>
              <a:t> de </a:t>
            </a:r>
            <a:r>
              <a:rPr lang="en-US" dirty="0" err="1" smtClean="0"/>
              <a:t>Desempeño</a:t>
            </a:r>
            <a:r>
              <a:rPr lang="en-US" dirty="0" smtClean="0"/>
              <a:t> </a:t>
            </a:r>
            <a:r>
              <a:rPr lang="en-US" dirty="0" err="1" smtClean="0"/>
              <a:t>Espiritual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Los </a:t>
            </a:r>
            <a:r>
              <a:rPr lang="en-US" dirty="0" err="1" smtClean="0"/>
              <a:t>Diez</a:t>
            </a:r>
            <a:r>
              <a:rPr lang="en-US" dirty="0" smtClean="0"/>
              <a:t> </a:t>
            </a:r>
            <a:r>
              <a:rPr lang="en-US" dirty="0" err="1" smtClean="0"/>
              <a:t>Mandamientos</a:t>
            </a:r>
            <a:r>
              <a:rPr lang="en-US" dirty="0" smtClean="0"/>
              <a:t> (</a:t>
            </a:r>
            <a:r>
              <a:rPr lang="en-US" dirty="0" err="1" smtClean="0"/>
              <a:t>éxodo</a:t>
            </a:r>
            <a:r>
              <a:rPr lang="en-US" dirty="0" smtClean="0"/>
              <a:t> 20:1-17)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tendrás</a:t>
            </a:r>
            <a:r>
              <a:rPr lang="en-US" dirty="0" smtClean="0"/>
              <a:t> </a:t>
            </a:r>
            <a:r>
              <a:rPr lang="en-US" dirty="0" err="1" smtClean="0"/>
              <a:t>dioses</a:t>
            </a:r>
            <a:r>
              <a:rPr lang="en-US" dirty="0" smtClean="0"/>
              <a:t> </a:t>
            </a:r>
            <a:r>
              <a:rPr lang="en-US" dirty="0" err="1" smtClean="0"/>
              <a:t>ajenos</a:t>
            </a:r>
            <a:r>
              <a:rPr lang="en-US" dirty="0" smtClean="0"/>
              <a:t> </a:t>
            </a:r>
            <a:r>
              <a:rPr lang="en-US" dirty="0" err="1" smtClean="0"/>
              <a:t>delante</a:t>
            </a:r>
            <a:r>
              <a:rPr lang="en-US" dirty="0" smtClean="0"/>
              <a:t> de </a:t>
            </a:r>
            <a:r>
              <a:rPr lang="en-US" dirty="0" err="1" smtClean="0"/>
              <a:t>mí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harás</a:t>
            </a:r>
            <a:r>
              <a:rPr lang="en-US" dirty="0" smtClean="0"/>
              <a:t>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inclinarás</a:t>
            </a:r>
            <a:r>
              <a:rPr lang="en-US" dirty="0" smtClean="0"/>
              <a:t> a </a:t>
            </a:r>
            <a:r>
              <a:rPr lang="en-US" dirty="0" err="1" smtClean="0"/>
              <a:t>ellas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tomarás</a:t>
            </a:r>
            <a:r>
              <a:rPr lang="en-US" dirty="0" smtClean="0"/>
              <a:t> el </a:t>
            </a:r>
            <a:r>
              <a:rPr lang="en-US" dirty="0" err="1" smtClean="0"/>
              <a:t>nombre</a:t>
            </a:r>
            <a:r>
              <a:rPr lang="en-US" dirty="0" smtClean="0"/>
              <a:t> de Dios en </a:t>
            </a:r>
            <a:r>
              <a:rPr lang="en-US" dirty="0" err="1" smtClean="0"/>
              <a:t>vano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Santificarás</a:t>
            </a:r>
            <a:r>
              <a:rPr lang="en-US" dirty="0" smtClean="0"/>
              <a:t> el </a:t>
            </a:r>
            <a:r>
              <a:rPr lang="en-US" dirty="0" err="1" smtClean="0"/>
              <a:t>día</a:t>
            </a:r>
            <a:r>
              <a:rPr lang="en-US" dirty="0" smtClean="0"/>
              <a:t> de </a:t>
            </a:r>
            <a:r>
              <a:rPr lang="en-US" dirty="0" err="1" smtClean="0"/>
              <a:t>reposo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Honra</a:t>
            </a:r>
            <a:r>
              <a:rPr lang="en-US" dirty="0" smtClean="0"/>
              <a:t> a </a:t>
            </a:r>
            <a:r>
              <a:rPr lang="en-US" dirty="0" err="1" smtClean="0"/>
              <a:t>tu</a:t>
            </a:r>
            <a:r>
              <a:rPr lang="en-US" dirty="0" smtClean="0"/>
              <a:t> padre y a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madre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matarás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cometerás</a:t>
            </a:r>
            <a:r>
              <a:rPr lang="en-US" dirty="0" smtClean="0"/>
              <a:t> </a:t>
            </a:r>
            <a:r>
              <a:rPr lang="en-US" dirty="0" err="1" smtClean="0"/>
              <a:t>adulterio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hurtarás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mentirás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 err="1" smtClean="0"/>
              <a:t>codiciarás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alguna</a:t>
            </a:r>
            <a:r>
              <a:rPr lang="en-US" dirty="0" smtClean="0"/>
              <a:t> de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prójimo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49808" y="304800"/>
            <a:ext cx="8013192" cy="2209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al Hombre no le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cumplir</a:t>
            </a:r>
            <a:r>
              <a:rPr lang="en-US" dirty="0" smtClean="0"/>
              <a:t> con  los </a:t>
            </a:r>
            <a:r>
              <a:rPr lang="en-US" dirty="0" err="1" smtClean="0"/>
              <a:t>Estándares</a:t>
            </a:r>
            <a:r>
              <a:rPr lang="en-US" dirty="0" smtClean="0"/>
              <a:t> de Dios?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 flipV="1">
            <a:off x="740664" y="2514599"/>
            <a:ext cx="8022336" cy="45719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Soberbia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“Les amonestaste a que se volviesen a tu ley; mas ellos </a:t>
            </a:r>
            <a:r>
              <a:rPr lang="es-SV" b="1" i="1" dirty="0" smtClean="0"/>
              <a:t>se llenaron de soberbia</a:t>
            </a:r>
            <a:r>
              <a:rPr lang="es-SV" dirty="0" smtClean="0"/>
              <a:t>, y no oyeron tus </a:t>
            </a:r>
            <a:r>
              <a:rPr lang="es-SV" b="1" dirty="0" smtClean="0"/>
              <a:t>mandamientos</a:t>
            </a:r>
            <a:r>
              <a:rPr lang="es-SV" dirty="0" smtClean="0"/>
              <a:t>, sino que pecaron contra tus juicios, los cuales si el hombre hiciere, en ellos vivirá; </a:t>
            </a:r>
            <a:r>
              <a:rPr lang="es-SV" b="1" i="1" dirty="0" smtClean="0"/>
              <a:t>se rebelaron</a:t>
            </a:r>
            <a:r>
              <a:rPr lang="es-SV" dirty="0" smtClean="0"/>
              <a:t>, endurecieron su cerviz, y </a:t>
            </a:r>
            <a:r>
              <a:rPr lang="es-SV" b="1" dirty="0" smtClean="0"/>
              <a:t>no escucharon</a:t>
            </a:r>
            <a:r>
              <a:rPr lang="es-SV" dirty="0" smtClean="0"/>
              <a:t>.”</a:t>
            </a:r>
          </a:p>
          <a:p>
            <a:pPr lvl="1"/>
            <a:r>
              <a:rPr lang="es-SV" dirty="0" smtClean="0"/>
              <a:t>Nehemías 9:29</a:t>
            </a:r>
            <a:br>
              <a:rPr lang="es-SV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Cree </a:t>
            </a:r>
            <a:r>
              <a:rPr lang="en-US" dirty="0" err="1" smtClean="0"/>
              <a:t>que</a:t>
            </a:r>
            <a:r>
              <a:rPr lang="en-US" dirty="0" smtClean="0"/>
              <a:t> son </a:t>
            </a:r>
            <a:r>
              <a:rPr lang="en-US" dirty="0" err="1" smtClean="0"/>
              <a:t>obsoletos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Porque</a:t>
            </a:r>
            <a:r>
              <a:rPr lang="en-US" dirty="0" smtClean="0"/>
              <a:t> de </a:t>
            </a:r>
            <a:r>
              <a:rPr lang="en-US" dirty="0" err="1" smtClean="0"/>
              <a:t>cierto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digo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pasen</a:t>
            </a:r>
            <a:r>
              <a:rPr lang="en-US" dirty="0" smtClean="0"/>
              <a:t> el </a:t>
            </a:r>
            <a:r>
              <a:rPr lang="en-US" dirty="0" err="1" smtClean="0"/>
              <a:t>cielo</a:t>
            </a:r>
            <a:r>
              <a:rPr lang="en-US" dirty="0" smtClean="0"/>
              <a:t> y la </a:t>
            </a:r>
            <a:r>
              <a:rPr lang="en-US" dirty="0" err="1" smtClean="0"/>
              <a:t>tierra</a:t>
            </a:r>
            <a:r>
              <a:rPr lang="en-US" dirty="0" smtClean="0"/>
              <a:t>, </a:t>
            </a:r>
            <a:r>
              <a:rPr lang="en-US" b="1" i="1" dirty="0" err="1" smtClean="0"/>
              <a:t>ni</a:t>
            </a:r>
            <a:r>
              <a:rPr lang="en-US" b="1" i="1" dirty="0" smtClean="0"/>
              <a:t> </a:t>
            </a:r>
            <a:r>
              <a:rPr lang="en-US" b="1" i="1" dirty="0" err="1" smtClean="0"/>
              <a:t>una</a:t>
            </a:r>
            <a:r>
              <a:rPr lang="en-US" b="1" i="1" dirty="0" smtClean="0"/>
              <a:t> jota </a:t>
            </a:r>
            <a:r>
              <a:rPr lang="en-US" b="1" i="1" dirty="0" err="1" smtClean="0"/>
              <a:t>ni</a:t>
            </a:r>
            <a:r>
              <a:rPr lang="en-US" b="1" i="1" dirty="0" smtClean="0"/>
              <a:t> </a:t>
            </a:r>
            <a:r>
              <a:rPr lang="en-US" b="1" i="1" dirty="0" err="1" smtClean="0"/>
              <a:t>una</a:t>
            </a:r>
            <a:r>
              <a:rPr lang="en-US" b="1" i="1" dirty="0" smtClean="0"/>
              <a:t> tilde </a:t>
            </a:r>
            <a:r>
              <a:rPr lang="en-US" b="1" i="1" dirty="0" err="1" smtClean="0"/>
              <a:t>pasará</a:t>
            </a:r>
            <a:r>
              <a:rPr lang="en-US" b="1" i="1" dirty="0" smtClean="0"/>
              <a:t> de la </a:t>
            </a:r>
            <a:r>
              <a:rPr lang="en-US" b="1" i="1" dirty="0" err="1" smtClean="0"/>
              <a:t>ley</a:t>
            </a:r>
            <a:r>
              <a:rPr lang="en-US" dirty="0" smtClean="0"/>
              <a:t>,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se </a:t>
            </a:r>
            <a:r>
              <a:rPr lang="en-US" dirty="0" err="1" smtClean="0"/>
              <a:t>haya</a:t>
            </a:r>
            <a:r>
              <a:rPr lang="en-US" dirty="0" smtClean="0"/>
              <a:t> </a:t>
            </a:r>
            <a:r>
              <a:rPr lang="en-US" dirty="0" err="1" smtClean="0"/>
              <a:t>cumplido</a:t>
            </a:r>
            <a:r>
              <a:rPr lang="en-US" dirty="0" smtClean="0"/>
              <a:t>.” </a:t>
            </a:r>
          </a:p>
          <a:p>
            <a:pPr lvl="3"/>
            <a:r>
              <a:rPr lang="en-US" dirty="0" smtClean="0"/>
              <a:t>Mateo 5:18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“El </a:t>
            </a:r>
            <a:r>
              <a:rPr lang="en-US" dirty="0" err="1" smtClean="0"/>
              <a:t>cielo</a:t>
            </a:r>
            <a:r>
              <a:rPr lang="en-US" dirty="0" smtClean="0"/>
              <a:t> y la </a:t>
            </a:r>
            <a:r>
              <a:rPr lang="en-US" dirty="0" err="1" smtClean="0"/>
              <a:t>tierra</a:t>
            </a:r>
            <a:r>
              <a:rPr lang="en-US" dirty="0" smtClean="0"/>
              <a:t> </a:t>
            </a:r>
            <a:r>
              <a:rPr lang="en-US" dirty="0" err="1" smtClean="0"/>
              <a:t>pasarán</a:t>
            </a:r>
            <a:r>
              <a:rPr lang="en-US" dirty="0" smtClean="0"/>
              <a:t> ,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b="1" i="1" dirty="0" err="1" smtClean="0"/>
              <a:t>mis</a:t>
            </a:r>
            <a:r>
              <a:rPr lang="en-US" b="1" i="1" dirty="0" smtClean="0"/>
              <a:t> </a:t>
            </a:r>
            <a:r>
              <a:rPr lang="en-US" b="1" i="1" dirty="0" err="1" smtClean="0"/>
              <a:t>palabras</a:t>
            </a:r>
            <a:r>
              <a:rPr lang="en-US" b="1" i="1" dirty="0" smtClean="0"/>
              <a:t> no </a:t>
            </a:r>
            <a:r>
              <a:rPr lang="en-US" b="1" i="1" dirty="0" err="1" smtClean="0"/>
              <a:t>pasarán</a:t>
            </a:r>
            <a:r>
              <a:rPr lang="en-US" dirty="0" smtClean="0"/>
              <a:t>”. </a:t>
            </a:r>
          </a:p>
          <a:p>
            <a:pPr lvl="3"/>
            <a:r>
              <a:rPr lang="en-US" dirty="0" smtClean="0"/>
              <a:t>Mateo 24:35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Qué</a:t>
            </a:r>
            <a:r>
              <a:rPr lang="en-US" dirty="0" smtClean="0"/>
              <a:t> dice la </a:t>
            </a:r>
            <a:r>
              <a:rPr lang="en-US" dirty="0" err="1" smtClean="0"/>
              <a:t>Biblia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Vinieron</a:t>
            </a:r>
            <a:r>
              <a:rPr lang="en-US" dirty="0" smtClean="0"/>
              <a:t> a </a:t>
            </a:r>
            <a:r>
              <a:rPr lang="en-US" dirty="0" err="1" smtClean="0"/>
              <a:t>Moisés</a:t>
            </a:r>
            <a:r>
              <a:rPr lang="en-US" dirty="0" smtClean="0"/>
              <a:t> los </a:t>
            </a:r>
            <a:r>
              <a:rPr lang="en-US" dirty="0" err="1" smtClean="0"/>
              <a:t>jefes</a:t>
            </a:r>
            <a:r>
              <a:rPr lang="en-US" dirty="0" smtClean="0"/>
              <a:t> de los </a:t>
            </a:r>
            <a:r>
              <a:rPr lang="en-US" dirty="0" err="1" smtClean="0"/>
              <a:t>millares</a:t>
            </a:r>
            <a:r>
              <a:rPr lang="en-US" dirty="0" smtClean="0"/>
              <a:t> de </a:t>
            </a:r>
            <a:r>
              <a:rPr lang="en-US" dirty="0" err="1" smtClean="0"/>
              <a:t>aquel</a:t>
            </a:r>
            <a:r>
              <a:rPr lang="en-US" dirty="0" smtClean="0"/>
              <a:t> </a:t>
            </a:r>
            <a:r>
              <a:rPr lang="en-US" dirty="0" err="1" smtClean="0"/>
              <a:t>ejército</a:t>
            </a:r>
            <a:r>
              <a:rPr lang="en-US" dirty="0" smtClean="0"/>
              <a:t>, los </a:t>
            </a:r>
            <a:r>
              <a:rPr lang="en-US" dirty="0" err="1" smtClean="0"/>
              <a:t>jefes</a:t>
            </a:r>
            <a:r>
              <a:rPr lang="en-US" dirty="0" smtClean="0"/>
              <a:t> de </a:t>
            </a:r>
            <a:r>
              <a:rPr lang="en-US" dirty="0" err="1" smtClean="0"/>
              <a:t>millares</a:t>
            </a:r>
            <a:r>
              <a:rPr lang="en-US" dirty="0" smtClean="0"/>
              <a:t> y de </a:t>
            </a:r>
            <a:r>
              <a:rPr lang="en-US" dirty="0" err="1" smtClean="0"/>
              <a:t>centenas</a:t>
            </a:r>
            <a:r>
              <a:rPr lang="en-US" dirty="0" smtClean="0"/>
              <a:t> y </a:t>
            </a:r>
            <a:r>
              <a:rPr lang="en-US" dirty="0" err="1" smtClean="0"/>
              <a:t>dijeron</a:t>
            </a:r>
            <a:r>
              <a:rPr lang="en-US" dirty="0" smtClean="0"/>
              <a:t> a </a:t>
            </a:r>
            <a:r>
              <a:rPr lang="en-US" dirty="0" err="1" smtClean="0"/>
              <a:t>Moisés</a:t>
            </a:r>
            <a:r>
              <a:rPr lang="en-US" dirty="0" smtClean="0"/>
              <a:t>: </a:t>
            </a: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siervos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b="1" i="1" dirty="0" err="1" smtClean="0"/>
              <a:t>tomado</a:t>
            </a:r>
            <a:r>
              <a:rPr lang="en-US" b="1" i="1" dirty="0" smtClean="0"/>
              <a:t> </a:t>
            </a:r>
            <a:r>
              <a:rPr lang="en-US" b="1" i="1" dirty="0" err="1" smtClean="0"/>
              <a:t>razón</a:t>
            </a:r>
            <a:r>
              <a:rPr lang="en-US" b="1" i="1" dirty="0" smtClean="0"/>
              <a:t> </a:t>
            </a:r>
            <a:r>
              <a:rPr lang="en-US" dirty="0" smtClean="0"/>
              <a:t>de los hombres de </a:t>
            </a:r>
            <a:r>
              <a:rPr lang="en-US" dirty="0" err="1" smtClean="0"/>
              <a:t>guerra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están</a:t>
            </a:r>
            <a:r>
              <a:rPr lang="en-US" dirty="0" smtClean="0"/>
              <a:t> en </a:t>
            </a:r>
            <a:r>
              <a:rPr lang="en-US" dirty="0" err="1" smtClean="0"/>
              <a:t>nuestro</a:t>
            </a:r>
            <a:r>
              <a:rPr lang="en-US" dirty="0" smtClean="0"/>
              <a:t> </a:t>
            </a:r>
            <a:r>
              <a:rPr lang="en-US" dirty="0" err="1" smtClean="0"/>
              <a:t>poder</a:t>
            </a:r>
            <a:r>
              <a:rPr lang="en-US" dirty="0" smtClean="0"/>
              <a:t>, </a:t>
            </a:r>
            <a:r>
              <a:rPr lang="en-US" b="1" i="1" dirty="0" smtClean="0"/>
              <a:t>y </a:t>
            </a:r>
            <a:r>
              <a:rPr lang="en-US" b="1" i="1" dirty="0" err="1" smtClean="0"/>
              <a:t>ninguno</a:t>
            </a:r>
            <a:r>
              <a:rPr lang="en-US" b="1" i="1" dirty="0" smtClean="0"/>
              <a:t> ha </a:t>
            </a:r>
            <a:r>
              <a:rPr lang="en-US" b="1" i="1" dirty="0" err="1" smtClean="0"/>
              <a:t>faltado</a:t>
            </a:r>
            <a:r>
              <a:rPr lang="en-US" b="1" i="1" dirty="0" smtClean="0"/>
              <a:t> entre </a:t>
            </a:r>
            <a:r>
              <a:rPr lang="en-US" b="1" i="1" dirty="0" err="1" smtClean="0"/>
              <a:t>nosotros</a:t>
            </a:r>
            <a:r>
              <a:rPr lang="en-US" b="1" i="1" dirty="0" smtClean="0"/>
              <a:t>.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Números</a:t>
            </a:r>
            <a:r>
              <a:rPr lang="en-US" dirty="0" smtClean="0"/>
              <a:t> 31:48-49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errores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“La </a:t>
            </a:r>
            <a:r>
              <a:rPr lang="en-US" dirty="0" err="1" smtClean="0"/>
              <a:t>ley</a:t>
            </a:r>
            <a:r>
              <a:rPr lang="en-US" dirty="0" smtClean="0"/>
              <a:t> de </a:t>
            </a:r>
            <a:r>
              <a:rPr lang="en-US" dirty="0" err="1" smtClean="0"/>
              <a:t>Jehová</a:t>
            </a:r>
            <a:r>
              <a:rPr lang="en-US" dirty="0" smtClean="0"/>
              <a:t> </a:t>
            </a:r>
            <a:r>
              <a:rPr lang="en-US" b="1" i="1" dirty="0" err="1" smtClean="0"/>
              <a:t>es</a:t>
            </a:r>
            <a:r>
              <a:rPr lang="en-US" b="1" i="1" dirty="0" smtClean="0"/>
              <a:t> perfecta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convierte</a:t>
            </a:r>
            <a:r>
              <a:rPr lang="en-US" dirty="0" smtClean="0"/>
              <a:t> el alma; el </a:t>
            </a:r>
            <a:r>
              <a:rPr lang="en-US" dirty="0" err="1" smtClean="0"/>
              <a:t>testimonio</a:t>
            </a:r>
            <a:r>
              <a:rPr lang="en-US" dirty="0" smtClean="0"/>
              <a:t> de </a:t>
            </a:r>
            <a:r>
              <a:rPr lang="en-US" dirty="0" err="1" smtClean="0"/>
              <a:t>Jehová</a:t>
            </a:r>
            <a:r>
              <a:rPr lang="en-US" dirty="0" smtClean="0"/>
              <a:t> </a:t>
            </a:r>
            <a:r>
              <a:rPr lang="en-US" b="1" i="1" dirty="0" err="1" smtClean="0"/>
              <a:t>es</a:t>
            </a:r>
            <a:r>
              <a:rPr lang="en-US" b="1" i="1" dirty="0" smtClean="0"/>
              <a:t> </a:t>
            </a:r>
            <a:r>
              <a:rPr lang="en-US" b="1" i="1" dirty="0" err="1" smtClean="0"/>
              <a:t>fiel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sabio</a:t>
            </a:r>
            <a:r>
              <a:rPr lang="en-US" dirty="0" smtClean="0"/>
              <a:t> al </a:t>
            </a:r>
            <a:r>
              <a:rPr lang="en-US" dirty="0" err="1" smtClean="0"/>
              <a:t>sencillo</a:t>
            </a:r>
            <a:r>
              <a:rPr lang="en-US" dirty="0" smtClean="0"/>
              <a:t>. Los </a:t>
            </a:r>
            <a:r>
              <a:rPr lang="en-US" dirty="0" err="1" smtClean="0"/>
              <a:t>mandamientos</a:t>
            </a:r>
            <a:r>
              <a:rPr lang="en-US" dirty="0" smtClean="0"/>
              <a:t> de </a:t>
            </a:r>
            <a:r>
              <a:rPr lang="en-US" dirty="0" err="1" smtClean="0"/>
              <a:t>Jehová</a:t>
            </a:r>
            <a:r>
              <a:rPr lang="en-US" dirty="0" smtClean="0"/>
              <a:t> </a:t>
            </a:r>
            <a:r>
              <a:rPr lang="en-US" b="1" i="1" dirty="0" smtClean="0"/>
              <a:t>son rectos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alegran</a:t>
            </a:r>
            <a:r>
              <a:rPr lang="en-US" dirty="0" smtClean="0"/>
              <a:t> el </a:t>
            </a:r>
            <a:r>
              <a:rPr lang="en-US" dirty="0" err="1" smtClean="0"/>
              <a:t>corazón</a:t>
            </a:r>
            <a:r>
              <a:rPr lang="en-US" dirty="0" smtClean="0"/>
              <a:t>; el </a:t>
            </a:r>
            <a:r>
              <a:rPr lang="en-US" dirty="0" err="1" smtClean="0"/>
              <a:t>precepto</a:t>
            </a:r>
            <a:r>
              <a:rPr lang="en-US" dirty="0" smtClean="0"/>
              <a:t> de </a:t>
            </a:r>
            <a:r>
              <a:rPr lang="en-US" dirty="0" err="1" smtClean="0"/>
              <a:t>Jehová</a:t>
            </a:r>
            <a:r>
              <a:rPr lang="en-US" dirty="0" smtClean="0"/>
              <a:t> </a:t>
            </a:r>
            <a:r>
              <a:rPr lang="en-US" b="1" i="1" dirty="0" err="1" smtClean="0"/>
              <a:t>es</a:t>
            </a:r>
            <a:r>
              <a:rPr lang="en-US" b="1" i="1" dirty="0" smtClean="0"/>
              <a:t> </a:t>
            </a:r>
            <a:r>
              <a:rPr lang="en-US" b="1" i="1" dirty="0" err="1" smtClean="0"/>
              <a:t>puro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alumbra</a:t>
            </a:r>
            <a:r>
              <a:rPr lang="en-US" dirty="0" smtClean="0"/>
              <a:t> los </a:t>
            </a:r>
            <a:r>
              <a:rPr lang="en-US" dirty="0" err="1" smtClean="0"/>
              <a:t>ojos</a:t>
            </a:r>
            <a:r>
              <a:rPr lang="en-US" dirty="0" smtClean="0"/>
              <a:t>.”</a:t>
            </a:r>
          </a:p>
          <a:p>
            <a:pPr lvl="2"/>
            <a:r>
              <a:rPr lang="en-US" dirty="0" err="1" smtClean="0"/>
              <a:t>Salmo</a:t>
            </a:r>
            <a:r>
              <a:rPr lang="en-US" dirty="0" smtClean="0"/>
              <a:t> 19:7-9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Cree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necesaria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Porque</a:t>
            </a:r>
            <a:r>
              <a:rPr lang="en-US" dirty="0" smtClean="0"/>
              <a:t> el </a:t>
            </a:r>
            <a:r>
              <a:rPr lang="en-US" dirty="0" err="1" smtClean="0"/>
              <a:t>mandamiento</a:t>
            </a:r>
            <a:r>
              <a:rPr lang="en-US" dirty="0" smtClean="0"/>
              <a:t> </a:t>
            </a:r>
            <a:r>
              <a:rPr lang="en-US" b="1" i="1" dirty="0" err="1" smtClean="0"/>
              <a:t>es</a:t>
            </a:r>
            <a:r>
              <a:rPr lang="en-US" b="1" i="1" dirty="0" smtClean="0"/>
              <a:t> </a:t>
            </a:r>
            <a:r>
              <a:rPr lang="en-US" b="1" i="1" dirty="0" err="1" smtClean="0"/>
              <a:t>lámpara</a:t>
            </a:r>
            <a:r>
              <a:rPr lang="en-US" dirty="0" smtClean="0"/>
              <a:t>, y la </a:t>
            </a:r>
            <a:r>
              <a:rPr lang="en-US" dirty="0" err="1" smtClean="0"/>
              <a:t>enseñanza</a:t>
            </a:r>
            <a:r>
              <a:rPr lang="en-US" dirty="0" smtClean="0"/>
              <a:t> </a:t>
            </a:r>
            <a:r>
              <a:rPr lang="en-US" b="1" i="1" dirty="0" err="1" smtClean="0"/>
              <a:t>es</a:t>
            </a:r>
            <a:r>
              <a:rPr lang="en-US" b="1" i="1" dirty="0" smtClean="0"/>
              <a:t> </a:t>
            </a:r>
            <a:r>
              <a:rPr lang="en-US" b="1" i="1" dirty="0" err="1" smtClean="0"/>
              <a:t>luz</a:t>
            </a:r>
            <a:r>
              <a:rPr lang="en-US" dirty="0" smtClean="0"/>
              <a:t>, y </a:t>
            </a:r>
            <a:r>
              <a:rPr lang="en-US" dirty="0" err="1" smtClean="0"/>
              <a:t>camino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reprensiones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instruyen</a:t>
            </a:r>
            <a:r>
              <a:rPr lang="en-US" dirty="0" smtClean="0"/>
              <a:t>.”</a:t>
            </a:r>
          </a:p>
          <a:p>
            <a:pPr lvl="1"/>
            <a:r>
              <a:rPr lang="en-US" dirty="0" err="1" smtClean="0"/>
              <a:t>Proverbios</a:t>
            </a:r>
            <a:r>
              <a:rPr lang="en-US" dirty="0" smtClean="0"/>
              <a:t> 6:23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“El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guarda</a:t>
            </a:r>
            <a:r>
              <a:rPr lang="en-US" dirty="0" smtClean="0"/>
              <a:t> el </a:t>
            </a:r>
            <a:r>
              <a:rPr lang="en-US" dirty="0" err="1" smtClean="0"/>
              <a:t>mandamiento</a:t>
            </a:r>
            <a:r>
              <a:rPr lang="en-US" dirty="0" smtClean="0"/>
              <a:t> </a:t>
            </a:r>
            <a:r>
              <a:rPr lang="en-US" dirty="0" err="1" smtClean="0"/>
              <a:t>guarda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alma; </a:t>
            </a:r>
            <a:r>
              <a:rPr lang="en-US" dirty="0" err="1" smtClean="0"/>
              <a:t>mas</a:t>
            </a:r>
            <a:r>
              <a:rPr lang="en-US" dirty="0" smtClean="0"/>
              <a:t> el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menosprecia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caminos</a:t>
            </a:r>
            <a:r>
              <a:rPr lang="en-US" dirty="0" smtClean="0"/>
              <a:t> </a:t>
            </a:r>
            <a:r>
              <a:rPr lang="en-US" b="1" i="1" dirty="0" err="1" smtClean="0"/>
              <a:t>morirá</a:t>
            </a:r>
            <a:r>
              <a:rPr lang="en-US" dirty="0" smtClean="0"/>
              <a:t>.”</a:t>
            </a:r>
          </a:p>
          <a:p>
            <a:pPr lvl="1"/>
            <a:r>
              <a:rPr lang="en-US" dirty="0" err="1" smtClean="0"/>
              <a:t>Proverbios</a:t>
            </a:r>
            <a:r>
              <a:rPr lang="en-US" dirty="0" smtClean="0"/>
              <a:t> 19:16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Cree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completa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“</a:t>
            </a:r>
            <a:r>
              <a:rPr lang="en-US" sz="3600" b="1" i="1" dirty="0" smtClean="0"/>
              <a:t>No </a:t>
            </a:r>
            <a:r>
              <a:rPr lang="en-US" sz="3600" b="1" i="1" dirty="0" err="1" smtClean="0"/>
              <a:t>añadiréis</a:t>
            </a:r>
            <a:r>
              <a:rPr lang="en-US" sz="3600" b="1" i="1" dirty="0" smtClean="0"/>
              <a:t> </a:t>
            </a:r>
            <a:r>
              <a:rPr lang="en-US" sz="3600" dirty="0" smtClean="0"/>
              <a:t>a la </a:t>
            </a:r>
            <a:r>
              <a:rPr lang="en-US" sz="3600" dirty="0" err="1" smtClean="0"/>
              <a:t>palabra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yo</a:t>
            </a:r>
            <a:r>
              <a:rPr lang="en-US" sz="3600" dirty="0" smtClean="0"/>
              <a:t> </a:t>
            </a:r>
            <a:r>
              <a:rPr lang="en-US" sz="3600" dirty="0" err="1" smtClean="0"/>
              <a:t>os</a:t>
            </a:r>
            <a:r>
              <a:rPr lang="en-US" sz="3600" dirty="0" smtClean="0"/>
              <a:t> </a:t>
            </a:r>
            <a:r>
              <a:rPr lang="en-US" sz="3600" dirty="0" err="1" smtClean="0"/>
              <a:t>mando</a:t>
            </a:r>
            <a:r>
              <a:rPr lang="en-US" sz="3600" dirty="0" smtClean="0"/>
              <a:t>, </a:t>
            </a:r>
            <a:r>
              <a:rPr lang="en-US" sz="3600" b="1" i="1" dirty="0" err="1" smtClean="0"/>
              <a:t>ni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disminuiréis</a:t>
            </a:r>
            <a:r>
              <a:rPr lang="en-US" sz="3600" b="1" i="1" dirty="0" smtClean="0"/>
              <a:t> </a:t>
            </a:r>
            <a:r>
              <a:rPr lang="en-US" sz="3600" dirty="0" smtClean="0"/>
              <a:t>de </a:t>
            </a:r>
            <a:r>
              <a:rPr lang="en-US" sz="3600" dirty="0" err="1" smtClean="0"/>
              <a:t>ella</a:t>
            </a:r>
            <a:r>
              <a:rPr lang="en-US" sz="3600" dirty="0" smtClean="0"/>
              <a:t>, </a:t>
            </a:r>
            <a:r>
              <a:rPr lang="en-US" sz="3600" dirty="0" err="1" smtClean="0"/>
              <a:t>para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guardéis</a:t>
            </a:r>
            <a:r>
              <a:rPr lang="en-US" sz="3600" dirty="0" smtClean="0"/>
              <a:t> los </a:t>
            </a:r>
            <a:r>
              <a:rPr lang="en-US" sz="3600" dirty="0" err="1" smtClean="0"/>
              <a:t>mandamientos</a:t>
            </a:r>
            <a:r>
              <a:rPr lang="en-US" sz="3600" dirty="0" smtClean="0"/>
              <a:t> de </a:t>
            </a:r>
            <a:r>
              <a:rPr lang="en-US" sz="3600" dirty="0" err="1" smtClean="0"/>
              <a:t>Jehová</a:t>
            </a:r>
            <a:r>
              <a:rPr lang="en-US" sz="3600" dirty="0" smtClean="0"/>
              <a:t> </a:t>
            </a:r>
            <a:r>
              <a:rPr lang="en-US" sz="3600" dirty="0" err="1" smtClean="0"/>
              <a:t>vuestro</a:t>
            </a:r>
            <a:r>
              <a:rPr lang="en-US" sz="3600" dirty="0" smtClean="0"/>
              <a:t> Dios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yo</a:t>
            </a:r>
            <a:r>
              <a:rPr lang="en-US" sz="3600" dirty="0" smtClean="0"/>
              <a:t> </a:t>
            </a:r>
            <a:r>
              <a:rPr lang="en-US" sz="3600" dirty="0" err="1" smtClean="0"/>
              <a:t>os</a:t>
            </a:r>
            <a:r>
              <a:rPr lang="en-US" sz="3600" dirty="0" smtClean="0"/>
              <a:t> </a:t>
            </a:r>
            <a:r>
              <a:rPr lang="en-US" sz="3600" dirty="0" err="1" smtClean="0"/>
              <a:t>ordeno</a:t>
            </a:r>
            <a:r>
              <a:rPr lang="en-US" sz="3600" dirty="0" smtClean="0"/>
              <a:t>.”</a:t>
            </a:r>
          </a:p>
          <a:p>
            <a:pPr lvl="2"/>
            <a:r>
              <a:rPr lang="en-US" dirty="0" err="1" smtClean="0"/>
              <a:t>Deuteronomio</a:t>
            </a:r>
            <a:r>
              <a:rPr lang="en-US" dirty="0" smtClean="0"/>
              <a:t> 4:2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 </a:t>
            </a:r>
            <a:r>
              <a:rPr lang="en-US" dirty="0" err="1" smtClean="0"/>
              <a:t>creado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propios</a:t>
            </a:r>
            <a:r>
              <a:rPr lang="en-US" dirty="0" smtClean="0"/>
              <a:t> </a:t>
            </a:r>
            <a:r>
              <a:rPr lang="en-US" dirty="0" err="1" smtClean="0"/>
              <a:t>Estándares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3600" dirty="0" smtClean="0"/>
              <a:t>“ya que cambiaron </a:t>
            </a:r>
            <a:r>
              <a:rPr lang="es-SV" sz="3600" b="1" i="1" dirty="0" smtClean="0"/>
              <a:t>la verdad de Dios por la mentira</a:t>
            </a:r>
            <a:r>
              <a:rPr lang="es-SV" sz="3600" dirty="0" smtClean="0"/>
              <a:t>, honrando y dando culto a las criaturas </a:t>
            </a:r>
            <a:r>
              <a:rPr lang="es-SV" sz="3600" b="1" i="1" dirty="0" smtClean="0"/>
              <a:t>antes que al Creador</a:t>
            </a:r>
            <a:r>
              <a:rPr lang="es-SV" sz="3600" dirty="0" smtClean="0"/>
              <a:t>, el cual es bendito por los siglos. Amén.” </a:t>
            </a:r>
          </a:p>
          <a:p>
            <a:pPr lvl="2"/>
            <a:r>
              <a:rPr lang="es-SV" dirty="0" smtClean="0"/>
              <a:t>Romanos 1:25</a:t>
            </a:r>
          </a:p>
          <a:p>
            <a:endParaRPr lang="es-SV" dirty="0" smtClean="0"/>
          </a:p>
          <a:p>
            <a:pPr lvl="1"/>
            <a:endParaRPr lang="es-SV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Cree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cumplir</a:t>
            </a:r>
            <a:r>
              <a:rPr lang="en-US" dirty="0" smtClean="0"/>
              <a:t> de forma </a:t>
            </a:r>
            <a:r>
              <a:rPr lang="en-US" dirty="0" err="1" smtClean="0"/>
              <a:t>parcial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“</a:t>
            </a:r>
            <a:r>
              <a:rPr lang="en-US" sz="3600" dirty="0" err="1" smtClean="0"/>
              <a:t>Porque</a:t>
            </a:r>
            <a:r>
              <a:rPr lang="en-US" sz="3600" dirty="0" smtClean="0"/>
              <a:t> </a:t>
            </a:r>
            <a:r>
              <a:rPr lang="en-US" sz="3600" dirty="0" err="1" smtClean="0"/>
              <a:t>cualquiera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guardare</a:t>
            </a:r>
            <a:r>
              <a:rPr lang="en-US" sz="3600" dirty="0" smtClean="0"/>
              <a:t> </a:t>
            </a:r>
            <a:r>
              <a:rPr lang="en-US" sz="3600" dirty="0" err="1" smtClean="0"/>
              <a:t>toda</a:t>
            </a:r>
            <a:r>
              <a:rPr lang="en-US" sz="3600" dirty="0" smtClean="0"/>
              <a:t> la </a:t>
            </a:r>
            <a:r>
              <a:rPr lang="en-US" sz="3600" dirty="0" err="1" smtClean="0"/>
              <a:t>ley</a:t>
            </a:r>
            <a:r>
              <a:rPr lang="en-US" sz="3600" dirty="0" smtClean="0"/>
              <a:t>, </a:t>
            </a:r>
            <a:r>
              <a:rPr lang="en-US" sz="3600" dirty="0" err="1" smtClean="0"/>
              <a:t>pero</a:t>
            </a:r>
            <a:r>
              <a:rPr lang="en-US" sz="3600" dirty="0" smtClean="0"/>
              <a:t> </a:t>
            </a:r>
            <a:r>
              <a:rPr lang="en-US" sz="3600" dirty="0" err="1" smtClean="0"/>
              <a:t>ofendiere</a:t>
            </a:r>
            <a:r>
              <a:rPr lang="en-US" sz="3600" dirty="0" smtClean="0"/>
              <a:t> </a:t>
            </a:r>
            <a:r>
              <a:rPr lang="en-US" sz="3600" b="1" i="1" dirty="0" smtClean="0"/>
              <a:t>en un </a:t>
            </a:r>
            <a:r>
              <a:rPr lang="en-US" sz="3600" b="1" i="1" dirty="0" err="1" smtClean="0"/>
              <a:t>punto</a:t>
            </a:r>
            <a:r>
              <a:rPr lang="en-US" sz="3600" dirty="0" smtClean="0"/>
              <a:t>, se </a:t>
            </a:r>
            <a:r>
              <a:rPr lang="en-US" sz="3600" dirty="0" err="1" smtClean="0"/>
              <a:t>hace</a:t>
            </a:r>
            <a:r>
              <a:rPr lang="en-US" sz="3600" dirty="0" smtClean="0"/>
              <a:t> </a:t>
            </a:r>
            <a:r>
              <a:rPr lang="en-US" sz="3600" b="1" i="1" dirty="0" smtClean="0"/>
              <a:t>culpable de </a:t>
            </a:r>
            <a:r>
              <a:rPr lang="en-US" sz="3600" b="1" i="1" dirty="0" err="1" smtClean="0"/>
              <a:t>todos</a:t>
            </a:r>
            <a:r>
              <a:rPr lang="en-US" sz="3600" b="1" i="1" dirty="0" smtClean="0"/>
              <a:t>.</a:t>
            </a:r>
            <a:r>
              <a:rPr lang="en-US" sz="3600" dirty="0" smtClean="0"/>
              <a:t>”</a:t>
            </a:r>
          </a:p>
          <a:p>
            <a:pPr lvl="2"/>
            <a:r>
              <a:rPr lang="en-US" dirty="0" smtClean="0"/>
              <a:t>Santiago 2:9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Esto</a:t>
            </a:r>
            <a:r>
              <a:rPr lang="en-US" dirty="0" smtClean="0"/>
              <a:t> ha </a:t>
            </a:r>
            <a:r>
              <a:rPr lang="en-US" dirty="0" err="1" smtClean="0"/>
              <a:t>creado</a:t>
            </a:r>
            <a:r>
              <a:rPr lang="en-US" dirty="0" smtClean="0"/>
              <a:t> </a:t>
            </a:r>
            <a:r>
              <a:rPr lang="en-US" dirty="0" err="1" smtClean="0"/>
              <a:t>enemistad</a:t>
            </a:r>
            <a:r>
              <a:rPr lang="en-US" dirty="0" smtClean="0"/>
              <a:t> con 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3600" dirty="0" smtClean="0"/>
              <a:t>“Pero vuestras iniquidades </a:t>
            </a:r>
            <a:r>
              <a:rPr lang="es-SV" sz="3600" b="1" i="1" dirty="0" smtClean="0"/>
              <a:t>han hecho división entre vosotros y vuestro Dios</a:t>
            </a:r>
            <a:r>
              <a:rPr lang="es-SV" sz="3600" dirty="0" smtClean="0"/>
              <a:t>, y vuestros pecados han hecho ocultar de vosotros su rostro para no oír.”</a:t>
            </a:r>
          </a:p>
          <a:p>
            <a:pPr lvl="1"/>
            <a:r>
              <a:rPr lang="es-SV" dirty="0" smtClean="0"/>
              <a:t>Isaías 59:2</a:t>
            </a:r>
            <a:br>
              <a:rPr lang="es-SV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Problema</a:t>
            </a:r>
            <a:r>
              <a:rPr lang="en-US" dirty="0" smtClean="0"/>
              <a:t>: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hemos</a:t>
            </a:r>
            <a:r>
              <a:rPr lang="en-US" dirty="0" smtClean="0"/>
              <a:t> </a:t>
            </a:r>
            <a:r>
              <a:rPr lang="en-US" dirty="0" err="1" smtClean="0"/>
              <a:t>alejado</a:t>
            </a:r>
            <a:r>
              <a:rPr lang="en-US" dirty="0" smtClean="0"/>
              <a:t> de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Estándares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3600" dirty="0" smtClean="0"/>
              <a:t>“Como son más altos los cielos que la tierra, </a:t>
            </a:r>
            <a:r>
              <a:rPr lang="es-SV" sz="3600" b="1" i="1" dirty="0" smtClean="0"/>
              <a:t>así son mis caminos más altos que vuestros caminos</a:t>
            </a:r>
            <a:r>
              <a:rPr lang="es-SV" sz="3600" dirty="0" smtClean="0"/>
              <a:t>, y mis pensamientos más que vuestros pensamientos.”</a:t>
            </a:r>
          </a:p>
          <a:p>
            <a:pPr lvl="1"/>
            <a:r>
              <a:rPr lang="es-SV" dirty="0" smtClean="0"/>
              <a:t>Isaías 55:9</a:t>
            </a:r>
            <a:br>
              <a:rPr lang="es-SV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Dios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a </a:t>
            </a:r>
            <a:r>
              <a:rPr lang="en-US" dirty="0" err="1" smtClean="0"/>
              <a:t>escoger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“He </a:t>
            </a:r>
            <a:r>
              <a:rPr lang="en-US" dirty="0" err="1" smtClean="0"/>
              <a:t>aquí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pongo</a:t>
            </a:r>
            <a:r>
              <a:rPr lang="en-US" dirty="0" smtClean="0"/>
              <a:t> </a:t>
            </a:r>
            <a:r>
              <a:rPr lang="en-US" b="1" i="1" dirty="0" err="1" smtClean="0"/>
              <a:t>hoy</a:t>
            </a:r>
            <a:r>
              <a:rPr lang="en-US" b="1" i="1" dirty="0" smtClean="0"/>
              <a:t> </a:t>
            </a:r>
            <a:r>
              <a:rPr lang="en-US" b="1" i="1" dirty="0" err="1" smtClean="0"/>
              <a:t>delante</a:t>
            </a:r>
            <a:r>
              <a:rPr lang="en-US" b="1" i="1" dirty="0" smtClean="0"/>
              <a:t> de </a:t>
            </a:r>
            <a:r>
              <a:rPr lang="en-US" b="1" i="1" dirty="0" err="1" smtClean="0"/>
              <a:t>vosotros</a:t>
            </a:r>
            <a:r>
              <a:rPr lang="en-US" b="1" i="1" dirty="0" smtClean="0"/>
              <a:t> la </a:t>
            </a:r>
            <a:r>
              <a:rPr lang="en-US" b="1" i="1" dirty="0" err="1" smtClean="0"/>
              <a:t>bendición</a:t>
            </a:r>
            <a:r>
              <a:rPr lang="en-US" b="1" i="1" dirty="0" smtClean="0"/>
              <a:t> y la </a:t>
            </a:r>
            <a:r>
              <a:rPr lang="en-US" b="1" i="1" dirty="0" err="1" smtClean="0"/>
              <a:t>maldición</a:t>
            </a:r>
            <a:r>
              <a:rPr lang="en-US" dirty="0" smtClean="0"/>
              <a:t>: la </a:t>
            </a:r>
            <a:r>
              <a:rPr lang="en-US" dirty="0" err="1" smtClean="0"/>
              <a:t>bendición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oyeres</a:t>
            </a:r>
            <a:r>
              <a:rPr lang="en-US" dirty="0" smtClean="0"/>
              <a:t> los </a:t>
            </a:r>
            <a:r>
              <a:rPr lang="en-US" dirty="0" err="1" smtClean="0"/>
              <a:t>mandamientos</a:t>
            </a:r>
            <a:r>
              <a:rPr lang="en-US" dirty="0" smtClean="0"/>
              <a:t> de </a:t>
            </a:r>
            <a:r>
              <a:rPr lang="en-US" dirty="0" err="1" smtClean="0"/>
              <a:t>Jehová</a:t>
            </a:r>
            <a:r>
              <a:rPr lang="en-US" dirty="0" smtClean="0"/>
              <a:t> </a:t>
            </a:r>
            <a:r>
              <a:rPr lang="en-US" dirty="0" err="1" smtClean="0"/>
              <a:t>vuestro</a:t>
            </a:r>
            <a:r>
              <a:rPr lang="en-US" dirty="0" smtClean="0"/>
              <a:t> Dios,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prescribo</a:t>
            </a:r>
            <a:r>
              <a:rPr lang="en-US" dirty="0" smtClean="0"/>
              <a:t> </a:t>
            </a:r>
            <a:r>
              <a:rPr lang="en-US" dirty="0" err="1" smtClean="0"/>
              <a:t>hoy</a:t>
            </a:r>
            <a:r>
              <a:rPr lang="en-US" dirty="0" smtClean="0"/>
              <a:t>, y la </a:t>
            </a:r>
            <a:r>
              <a:rPr lang="en-US" dirty="0" err="1" smtClean="0"/>
              <a:t>maldición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no </a:t>
            </a:r>
            <a:r>
              <a:rPr lang="en-US" dirty="0" err="1" smtClean="0"/>
              <a:t>oyeres</a:t>
            </a:r>
            <a:r>
              <a:rPr lang="en-US" dirty="0" smtClean="0"/>
              <a:t> los </a:t>
            </a:r>
            <a:r>
              <a:rPr lang="en-US" dirty="0" err="1" smtClean="0"/>
              <a:t>mandamientos</a:t>
            </a:r>
            <a:r>
              <a:rPr lang="en-US" dirty="0" smtClean="0"/>
              <a:t> de </a:t>
            </a:r>
            <a:r>
              <a:rPr lang="en-US" dirty="0" err="1" smtClean="0"/>
              <a:t>Jehová</a:t>
            </a:r>
            <a:r>
              <a:rPr lang="en-US" dirty="0" smtClean="0"/>
              <a:t> </a:t>
            </a:r>
            <a:r>
              <a:rPr lang="en-US" dirty="0" err="1" smtClean="0"/>
              <a:t>vuestro</a:t>
            </a:r>
            <a:r>
              <a:rPr lang="en-US" dirty="0" smtClean="0"/>
              <a:t> Dios, y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apartareis</a:t>
            </a:r>
            <a:r>
              <a:rPr lang="en-US" dirty="0" smtClean="0"/>
              <a:t> del </a:t>
            </a:r>
            <a:r>
              <a:rPr lang="en-US" dirty="0" err="1" smtClean="0"/>
              <a:t>camino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ordeno</a:t>
            </a:r>
            <a:r>
              <a:rPr lang="en-US" dirty="0" smtClean="0"/>
              <a:t> </a:t>
            </a:r>
            <a:r>
              <a:rPr lang="en-US" dirty="0" err="1" smtClean="0"/>
              <a:t>hoy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en pos de </a:t>
            </a:r>
            <a:r>
              <a:rPr lang="en-US" dirty="0" err="1" smtClean="0"/>
              <a:t>dioses</a:t>
            </a:r>
            <a:r>
              <a:rPr lang="en-US" dirty="0" smtClean="0"/>
              <a:t> </a:t>
            </a:r>
            <a:r>
              <a:rPr lang="en-US" dirty="0" err="1" smtClean="0"/>
              <a:t>ajenos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habéis</a:t>
            </a:r>
            <a:r>
              <a:rPr lang="en-US" dirty="0" smtClean="0"/>
              <a:t> </a:t>
            </a:r>
            <a:r>
              <a:rPr lang="en-US" dirty="0" err="1" smtClean="0"/>
              <a:t>conocido</a:t>
            </a:r>
            <a:r>
              <a:rPr lang="en-US" dirty="0" smtClean="0"/>
              <a:t>.”</a:t>
            </a:r>
          </a:p>
          <a:p>
            <a:pPr lvl="1"/>
            <a:r>
              <a:rPr lang="en-US" dirty="0" err="1" smtClean="0"/>
              <a:t>Deuteronomio</a:t>
            </a:r>
            <a:r>
              <a:rPr lang="en-US" dirty="0" smtClean="0"/>
              <a:t> 11:26-28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Pero su deseo es Bendecirnos…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!</a:t>
            </a:r>
            <a:r>
              <a:rPr lang="en-US" sz="3600" dirty="0" err="1" smtClean="0"/>
              <a:t>Quién</a:t>
            </a:r>
            <a:r>
              <a:rPr lang="en-US" sz="3600" dirty="0" smtClean="0"/>
              <a:t> </a:t>
            </a:r>
            <a:r>
              <a:rPr lang="en-US" sz="3600" dirty="0" err="1" smtClean="0"/>
              <a:t>diera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tuviesen</a:t>
            </a:r>
            <a:r>
              <a:rPr lang="en-US" sz="3600" dirty="0" smtClean="0"/>
              <a:t> </a:t>
            </a:r>
            <a:r>
              <a:rPr lang="en-US" sz="3600" dirty="0" err="1" smtClean="0"/>
              <a:t>tal</a:t>
            </a:r>
            <a:r>
              <a:rPr lang="en-US" sz="3600" dirty="0" smtClean="0"/>
              <a:t> </a:t>
            </a:r>
            <a:r>
              <a:rPr lang="en-US" sz="3600" dirty="0" err="1" smtClean="0"/>
              <a:t>corazón</a:t>
            </a:r>
            <a:r>
              <a:rPr lang="en-US" sz="3600" dirty="0" smtClean="0"/>
              <a:t>, </a:t>
            </a:r>
            <a:r>
              <a:rPr lang="en-US" sz="3600" dirty="0" err="1" smtClean="0"/>
              <a:t>que</a:t>
            </a:r>
            <a:r>
              <a:rPr lang="en-US" sz="3600" dirty="0" smtClean="0"/>
              <a:t> me </a:t>
            </a:r>
            <a:r>
              <a:rPr lang="en-US" sz="3600" dirty="0" err="1" smtClean="0"/>
              <a:t>temiesen</a:t>
            </a:r>
            <a:r>
              <a:rPr lang="en-US" sz="3600" dirty="0" smtClean="0"/>
              <a:t> y </a:t>
            </a:r>
            <a:r>
              <a:rPr lang="en-US" sz="3600" dirty="0" err="1" smtClean="0"/>
              <a:t>guardasen</a:t>
            </a:r>
            <a:r>
              <a:rPr lang="en-US" sz="3600" dirty="0" smtClean="0"/>
              <a:t> </a:t>
            </a:r>
            <a:r>
              <a:rPr lang="en-US" sz="3600" dirty="0" err="1" smtClean="0"/>
              <a:t>todos</a:t>
            </a:r>
            <a:r>
              <a:rPr lang="en-US" sz="3600" dirty="0" smtClean="0"/>
              <a:t> los </a:t>
            </a:r>
            <a:r>
              <a:rPr lang="en-US" sz="3600" dirty="0" err="1" smtClean="0"/>
              <a:t>días</a:t>
            </a:r>
            <a:r>
              <a:rPr lang="en-US" sz="3600" dirty="0" smtClean="0"/>
              <a:t> </a:t>
            </a:r>
            <a:r>
              <a:rPr lang="en-US" sz="3600" dirty="0" err="1" smtClean="0"/>
              <a:t>todos</a:t>
            </a:r>
            <a:r>
              <a:rPr lang="en-US" sz="3600" dirty="0" smtClean="0"/>
              <a:t> </a:t>
            </a:r>
            <a:r>
              <a:rPr lang="en-US" sz="3600" dirty="0" err="1" smtClean="0"/>
              <a:t>mis</a:t>
            </a:r>
            <a:r>
              <a:rPr lang="en-US" sz="3600" dirty="0" smtClean="0"/>
              <a:t> </a:t>
            </a:r>
            <a:r>
              <a:rPr lang="en-US" sz="3600" dirty="0" err="1" smtClean="0"/>
              <a:t>mandamientos</a:t>
            </a:r>
            <a:r>
              <a:rPr lang="en-US" sz="3600" dirty="0" smtClean="0"/>
              <a:t>, </a:t>
            </a:r>
            <a:r>
              <a:rPr lang="en-US" sz="3600" b="1" i="1" dirty="0" err="1" smtClean="0"/>
              <a:t>para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que</a:t>
            </a:r>
            <a:r>
              <a:rPr lang="en-US" sz="3600" b="1" i="1" dirty="0" smtClean="0"/>
              <a:t> a </a:t>
            </a:r>
            <a:r>
              <a:rPr lang="en-US" sz="3600" b="1" i="1" dirty="0" err="1" smtClean="0"/>
              <a:t>ellos</a:t>
            </a:r>
            <a:r>
              <a:rPr lang="en-US" sz="3600" b="1" i="1" dirty="0" smtClean="0"/>
              <a:t> y a </a:t>
            </a:r>
            <a:r>
              <a:rPr lang="en-US" sz="3600" b="1" i="1" dirty="0" err="1" smtClean="0"/>
              <a:t>sus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hijos</a:t>
            </a:r>
            <a:r>
              <a:rPr lang="en-US" sz="3600" b="1" i="1" dirty="0" smtClean="0"/>
              <a:t> les </a:t>
            </a:r>
            <a:r>
              <a:rPr lang="en-US" sz="3600" b="1" i="1" dirty="0" err="1" smtClean="0"/>
              <a:t>valla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bien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para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siempre</a:t>
            </a:r>
            <a:r>
              <a:rPr lang="en-US" sz="3600" dirty="0" smtClean="0"/>
              <a:t>.!</a:t>
            </a:r>
          </a:p>
          <a:p>
            <a:pPr lvl="2"/>
            <a:r>
              <a:rPr lang="en-US" dirty="0" err="1" smtClean="0"/>
              <a:t>Deuteronomio</a:t>
            </a:r>
            <a:r>
              <a:rPr lang="en-US" dirty="0" smtClean="0"/>
              <a:t> 5:29</a:t>
            </a:r>
          </a:p>
          <a:p>
            <a:endParaRPr lang="es-SV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…y a </a:t>
            </a:r>
            <a:r>
              <a:rPr lang="en-US" dirty="0" err="1" smtClean="0"/>
              <a:t>nuestra</a:t>
            </a:r>
            <a:r>
              <a:rPr lang="en-US" dirty="0" smtClean="0"/>
              <a:t> </a:t>
            </a:r>
            <a:r>
              <a:rPr lang="en-US" dirty="0" err="1" smtClean="0"/>
              <a:t>descendencia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“Porque yo derramaré aguas sobre el sequedal, y ríos sobre la tierra árida</a:t>
            </a:r>
            <a:r>
              <a:rPr lang="es-SV" b="1" i="1" dirty="0" smtClean="0"/>
              <a:t>; mi Espíritu derramaré </a:t>
            </a:r>
            <a:r>
              <a:rPr lang="es-SV" dirty="0" smtClean="0"/>
              <a:t>sobre tu generación, </a:t>
            </a:r>
            <a:r>
              <a:rPr lang="es-SV" b="1" i="1" dirty="0" smtClean="0"/>
              <a:t>y mi bendición sobre tus renuevos</a:t>
            </a:r>
            <a:r>
              <a:rPr lang="es-SV" dirty="0" smtClean="0"/>
              <a:t>; </a:t>
            </a:r>
            <a:r>
              <a:rPr lang="es-SV" baseline="30000" dirty="0" smtClean="0"/>
              <a:t> </a:t>
            </a:r>
            <a:r>
              <a:rPr lang="es-SV" dirty="0" smtClean="0"/>
              <a:t>y brotarán entre hierba, como sauces junto a las riberas de las aguas.” </a:t>
            </a:r>
          </a:p>
          <a:p>
            <a:pPr lvl="1"/>
            <a:r>
              <a:rPr lang="es-SV" dirty="0" smtClean="0"/>
              <a:t>Isaías 44:3-4</a:t>
            </a:r>
          </a:p>
          <a:p>
            <a:pPr lvl="1"/>
            <a:endParaRPr lang="es-SV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Qué dice La Biblia?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“El que labra su tierra se saciará de pan; mas el que sigue a los vagabundos es falto de entendimiento”.</a:t>
            </a:r>
          </a:p>
          <a:p>
            <a:pPr lvl="1"/>
            <a:r>
              <a:rPr lang="es-SV" dirty="0" smtClean="0"/>
              <a:t>Proverbios 12:11</a:t>
            </a:r>
            <a:endParaRPr lang="es-SV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Por medio de Jesucristo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sz="3600" dirty="0" smtClean="0"/>
              <a:t>“Jesús les dijo: Yo soy el pan de vida; el que </a:t>
            </a:r>
            <a:r>
              <a:rPr lang="es-SV" sz="3600" b="1" i="1" dirty="0" smtClean="0"/>
              <a:t>a mí viene</a:t>
            </a:r>
            <a:r>
              <a:rPr lang="es-SV" sz="3600" dirty="0" smtClean="0"/>
              <a:t>, nunca tendrá hambre; y el que </a:t>
            </a:r>
            <a:r>
              <a:rPr lang="es-SV" sz="3600" b="1" i="1" dirty="0" smtClean="0"/>
              <a:t>en mí cree</a:t>
            </a:r>
            <a:r>
              <a:rPr lang="es-SV" sz="3600" dirty="0" smtClean="0"/>
              <a:t>, no tendrá sed jamás”. </a:t>
            </a:r>
          </a:p>
          <a:p>
            <a:pPr lvl="1"/>
            <a:r>
              <a:rPr lang="es-SV" dirty="0" smtClean="0"/>
              <a:t>Juan 6:35</a:t>
            </a:r>
            <a:endParaRPr lang="es-S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/>
              <a:t>I</a:t>
            </a:r>
            <a:r>
              <a:rPr lang="en-US" dirty="0" err="1" smtClean="0"/>
              <a:t>mportancia</a:t>
            </a:r>
            <a:r>
              <a:rPr lang="en-US" dirty="0" smtClean="0"/>
              <a:t> del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</a:t>
            </a:r>
            <a:r>
              <a:rPr lang="en-US" b="1" dirty="0" smtClean="0"/>
              <a:t>PLANEACIÓN		 2.ORGANIZACIÓN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4.CONTROL</a:t>
            </a:r>
            <a:r>
              <a:rPr lang="en-US" b="1" i="1" dirty="0" smtClean="0"/>
              <a:t>	</a:t>
            </a:r>
            <a:r>
              <a:rPr lang="en-US" dirty="0" smtClean="0"/>
              <a:t>			</a:t>
            </a:r>
            <a:r>
              <a:rPr lang="en-US" b="1" dirty="0" smtClean="0"/>
              <a:t>3.EJECUCIÓN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Quad Arrow Callout 3"/>
          <p:cNvSpPr/>
          <p:nvPr/>
        </p:nvSpPr>
        <p:spPr>
          <a:xfrm>
            <a:off x="2286000" y="1981200"/>
            <a:ext cx="4419600" cy="3733800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400" dirty="0" err="1" smtClean="0"/>
              <a:t>Proceso</a:t>
            </a:r>
            <a:r>
              <a:rPr lang="en-US" sz="2400" dirty="0" smtClean="0"/>
              <a:t> </a:t>
            </a:r>
            <a:r>
              <a:rPr lang="en-US" sz="2400" dirty="0" err="1" smtClean="0"/>
              <a:t>Administrativo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2286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35814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7200" y="48768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3581400"/>
            <a:ext cx="337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Preguntando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necesito</a:t>
            </a:r>
            <a:r>
              <a:rPr lang="en-US" dirty="0" smtClean="0"/>
              <a:t> </a:t>
            </a:r>
            <a:r>
              <a:rPr lang="en-US" dirty="0" err="1" smtClean="0"/>
              <a:t>controlar</a:t>
            </a:r>
            <a:r>
              <a:rPr lang="en-US" dirty="0" smtClean="0"/>
              <a:t>?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obligación</a:t>
            </a:r>
            <a:r>
              <a:rPr lang="en-US" dirty="0" smtClean="0"/>
              <a:t> del </a:t>
            </a:r>
            <a:r>
              <a:rPr lang="en-US" dirty="0" err="1" smtClean="0"/>
              <a:t>vendedor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trabajo</a:t>
            </a:r>
            <a:r>
              <a:rPr lang="en-US" dirty="0" smtClean="0"/>
              <a:t>?</a:t>
            </a:r>
          </a:p>
          <a:p>
            <a:r>
              <a:rPr lang="en-US" dirty="0" smtClean="0"/>
              <a:t>Si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andan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control?</a:t>
            </a:r>
          </a:p>
          <a:p>
            <a:r>
              <a:rPr lang="en-US" dirty="0" smtClean="0"/>
              <a:t>Si no </a:t>
            </a:r>
            <a:r>
              <a:rPr lang="en-US" dirty="0" err="1" smtClean="0"/>
              <a:t>andan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, </a:t>
            </a:r>
            <a:r>
              <a:rPr lang="en-US" dirty="0" err="1" smtClean="0"/>
              <a:t>porque</a:t>
            </a:r>
            <a:r>
              <a:rPr lang="en-US" dirty="0" smtClean="0"/>
              <a:t> no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ocupar</a:t>
            </a:r>
            <a:r>
              <a:rPr lang="en-US" dirty="0" smtClean="0"/>
              <a:t> el </a:t>
            </a:r>
            <a:r>
              <a:rPr lang="en-US" dirty="0" err="1" smtClean="0"/>
              <a:t>tiempo</a:t>
            </a:r>
            <a:r>
              <a:rPr lang="en-US" dirty="0" smtClean="0"/>
              <a:t> en vender?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Principio </a:t>
            </a:r>
            <a:r>
              <a:rPr lang="en-US" dirty="0" err="1" smtClean="0"/>
              <a:t>Detrás</a:t>
            </a:r>
            <a:r>
              <a:rPr lang="en-US" dirty="0" smtClean="0"/>
              <a:t> del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 </a:t>
            </a:r>
            <a:r>
              <a:rPr lang="en-US" dirty="0" err="1" smtClean="0"/>
              <a:t>que</a:t>
            </a:r>
            <a:r>
              <a:rPr lang="en-US" dirty="0" smtClean="0"/>
              <a:t> no se </a:t>
            </a:r>
            <a:r>
              <a:rPr lang="en-US" b="1" i="1" dirty="0" err="1" smtClean="0"/>
              <a:t>registra</a:t>
            </a:r>
            <a:r>
              <a:rPr lang="en-US" b="1" i="1" dirty="0" smtClean="0"/>
              <a:t> </a:t>
            </a:r>
            <a:r>
              <a:rPr lang="en-US" dirty="0" smtClean="0"/>
              <a:t>no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medir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 </a:t>
            </a:r>
            <a:r>
              <a:rPr lang="en-US" dirty="0" err="1" smtClean="0"/>
              <a:t>que</a:t>
            </a:r>
            <a:r>
              <a:rPr lang="en-US" dirty="0" smtClean="0"/>
              <a:t> no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b="1" i="1" dirty="0" err="1" smtClean="0"/>
              <a:t>medir</a:t>
            </a:r>
            <a:r>
              <a:rPr lang="en-US" dirty="0" smtClean="0"/>
              <a:t> no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controlar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 </a:t>
            </a:r>
            <a:r>
              <a:rPr lang="en-US" dirty="0" err="1" smtClean="0"/>
              <a:t>que</a:t>
            </a:r>
            <a:r>
              <a:rPr lang="en-US" dirty="0" smtClean="0"/>
              <a:t> no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b="1" i="1" dirty="0" err="1" smtClean="0"/>
              <a:t>controlar</a:t>
            </a:r>
            <a:r>
              <a:rPr lang="en-US" dirty="0" smtClean="0"/>
              <a:t> con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b="1" i="1" dirty="0" err="1" smtClean="0"/>
              <a:t>mejorar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b="1" i="1" dirty="0" err="1" smtClean="0"/>
              <a:t>corregir</a:t>
            </a:r>
            <a:r>
              <a:rPr lang="en-US" b="1" i="1" dirty="0" smtClean="0"/>
              <a:t>.</a:t>
            </a:r>
          </a:p>
          <a:p>
            <a:r>
              <a:rPr lang="en-US" dirty="0" smtClean="0"/>
              <a:t>Toda </a:t>
            </a:r>
            <a:r>
              <a:rPr lang="en-US" dirty="0" err="1" smtClean="0"/>
              <a:t>organización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tener</a:t>
            </a:r>
            <a:r>
              <a:rPr lang="en-US" dirty="0" smtClean="0"/>
              <a:t> un </a:t>
            </a:r>
            <a:r>
              <a:rPr lang="en-US" b="1" i="1" dirty="0" smtClean="0"/>
              <a:t>plan de </a:t>
            </a:r>
            <a:r>
              <a:rPr lang="en-US" b="1" i="1" dirty="0" err="1" smtClean="0"/>
              <a:t>mejora</a:t>
            </a:r>
            <a:r>
              <a:rPr lang="en-US" b="1" i="1" dirty="0" smtClean="0"/>
              <a:t> continua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evitar</a:t>
            </a:r>
            <a:r>
              <a:rPr lang="en-US" dirty="0" smtClean="0"/>
              <a:t> </a:t>
            </a:r>
            <a:r>
              <a:rPr lang="en-US" dirty="0" err="1" smtClean="0"/>
              <a:t>quedar</a:t>
            </a:r>
            <a:r>
              <a:rPr lang="en-US" dirty="0" smtClean="0"/>
              <a:t> </a:t>
            </a:r>
            <a:r>
              <a:rPr lang="en-US" dirty="0" err="1" smtClean="0"/>
              <a:t>obsoleto</a:t>
            </a:r>
            <a:r>
              <a:rPr lang="en-US" dirty="0" smtClean="0"/>
              <a:t> en el </a:t>
            </a:r>
            <a:r>
              <a:rPr lang="en-US" dirty="0" err="1" smtClean="0"/>
              <a:t>mercado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Control en la Vida </a:t>
            </a:r>
            <a:r>
              <a:rPr lang="en-US" dirty="0" err="1" smtClean="0"/>
              <a:t>Diaria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Médico</a:t>
            </a:r>
            <a:r>
              <a:rPr lang="en-US" dirty="0" smtClean="0"/>
              <a:t> y los </a:t>
            </a:r>
            <a:r>
              <a:rPr lang="en-US" dirty="0" err="1" smtClean="0"/>
              <a:t>exámenes</a:t>
            </a:r>
            <a:r>
              <a:rPr lang="en-US" dirty="0" smtClean="0"/>
              <a:t> de </a:t>
            </a:r>
            <a:r>
              <a:rPr lang="en-US" dirty="0" err="1" smtClean="0"/>
              <a:t>sangre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Escuela</a:t>
            </a:r>
            <a:r>
              <a:rPr lang="en-US" dirty="0" smtClean="0"/>
              <a:t> y los </a:t>
            </a:r>
            <a:r>
              <a:rPr lang="en-US" dirty="0" err="1" smtClean="0"/>
              <a:t>reportes</a:t>
            </a:r>
            <a:r>
              <a:rPr lang="en-US" dirty="0" smtClean="0"/>
              <a:t> </a:t>
            </a:r>
            <a:r>
              <a:rPr lang="en-US" dirty="0" err="1" smtClean="0"/>
              <a:t>académicos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Nutricionista</a:t>
            </a:r>
            <a:r>
              <a:rPr lang="en-US" dirty="0" smtClean="0"/>
              <a:t>,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calorías</a:t>
            </a:r>
            <a:r>
              <a:rPr lang="en-US" dirty="0" smtClean="0"/>
              <a:t> y el peso.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del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Informar</a:t>
            </a:r>
            <a:r>
              <a:rPr lang="en-US" dirty="0" smtClean="0"/>
              <a:t> de los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actuales</a:t>
            </a:r>
            <a:endParaRPr lang="en-US" dirty="0" smtClean="0"/>
          </a:p>
          <a:p>
            <a:r>
              <a:rPr lang="en-US" dirty="0" err="1" smtClean="0"/>
              <a:t>Comparar</a:t>
            </a:r>
            <a:r>
              <a:rPr lang="en-US" dirty="0" smtClean="0"/>
              <a:t> con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metas</a:t>
            </a:r>
            <a:r>
              <a:rPr lang="en-US" dirty="0" smtClean="0"/>
              <a:t> u </a:t>
            </a:r>
            <a:r>
              <a:rPr lang="en-US" dirty="0" err="1" smtClean="0"/>
              <a:t>objetivos</a:t>
            </a:r>
            <a:endParaRPr lang="en-US" dirty="0" smtClean="0"/>
          </a:p>
          <a:p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históricos</a:t>
            </a:r>
            <a:endParaRPr lang="en-US" dirty="0" smtClean="0"/>
          </a:p>
          <a:p>
            <a:r>
              <a:rPr lang="en-US" dirty="0" err="1" smtClean="0"/>
              <a:t>Evaluar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tendencias</a:t>
            </a:r>
            <a:endParaRPr lang="en-US" dirty="0" smtClean="0"/>
          </a:p>
          <a:p>
            <a:r>
              <a:rPr lang="en-US" dirty="0" err="1" smtClean="0"/>
              <a:t>Predecir</a:t>
            </a:r>
            <a:r>
              <a:rPr lang="en-US" dirty="0" smtClean="0"/>
              <a:t> </a:t>
            </a:r>
            <a:r>
              <a:rPr lang="en-US" dirty="0" err="1" smtClean="0"/>
              <a:t>comportamientos</a:t>
            </a:r>
            <a:r>
              <a:rPr lang="en-US" dirty="0" smtClean="0"/>
              <a:t> </a:t>
            </a:r>
            <a:r>
              <a:rPr lang="en-US" dirty="0" err="1" smtClean="0"/>
              <a:t>futuros</a:t>
            </a:r>
            <a:endParaRPr lang="en-US" dirty="0" smtClean="0"/>
          </a:p>
          <a:p>
            <a:r>
              <a:rPr lang="en-US" b="1" i="1" dirty="0" err="1" smtClean="0">
                <a:solidFill>
                  <a:srgbClr val="C00000"/>
                </a:solidFill>
              </a:rPr>
              <a:t>Tomar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acciones</a:t>
            </a:r>
            <a:r>
              <a:rPr lang="en-US" b="1" i="1" dirty="0" smtClean="0">
                <a:solidFill>
                  <a:srgbClr val="C00000"/>
                </a:solidFill>
              </a:rPr>
              <a:t>  </a:t>
            </a:r>
            <a:r>
              <a:rPr lang="en-US" b="1" i="1" dirty="0" err="1" smtClean="0">
                <a:solidFill>
                  <a:srgbClr val="C00000"/>
                </a:solidFill>
              </a:rPr>
              <a:t>que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nos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permitan</a:t>
            </a:r>
            <a:r>
              <a:rPr lang="en-US" b="1" i="1" dirty="0" smtClean="0">
                <a:solidFill>
                  <a:srgbClr val="C00000"/>
                </a:solidFill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Continuar</a:t>
            </a:r>
            <a:r>
              <a:rPr lang="en-US" dirty="0" smtClean="0">
                <a:solidFill>
                  <a:srgbClr val="C00000"/>
                </a:solidFill>
              </a:rPr>
              <a:t> y </a:t>
            </a:r>
            <a:r>
              <a:rPr lang="en-US" dirty="0" err="1" smtClean="0">
                <a:solidFill>
                  <a:srgbClr val="C00000"/>
                </a:solidFill>
              </a:rPr>
              <a:t>mejorar</a:t>
            </a:r>
            <a:r>
              <a:rPr lang="en-US" dirty="0" smtClean="0">
                <a:solidFill>
                  <a:srgbClr val="C00000"/>
                </a:solidFill>
              </a:rPr>
              <a:t> lo actual.</a:t>
            </a:r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Modificar</a:t>
            </a:r>
            <a:r>
              <a:rPr lang="en-US" dirty="0" smtClean="0">
                <a:solidFill>
                  <a:srgbClr val="C00000"/>
                </a:solidFill>
              </a:rPr>
              <a:t> y </a:t>
            </a:r>
            <a:r>
              <a:rPr lang="en-US" dirty="0" err="1" smtClean="0">
                <a:solidFill>
                  <a:srgbClr val="C00000"/>
                </a:solidFill>
              </a:rPr>
              <a:t>corregir</a:t>
            </a:r>
            <a:r>
              <a:rPr lang="en-US" dirty="0" smtClean="0">
                <a:solidFill>
                  <a:srgbClr val="C00000"/>
                </a:solidFill>
              </a:rPr>
              <a:t> el </a:t>
            </a:r>
            <a:r>
              <a:rPr lang="en-US" dirty="0" err="1" smtClean="0">
                <a:solidFill>
                  <a:srgbClr val="C00000"/>
                </a:solidFill>
              </a:rPr>
              <a:t>rumbo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2363</TotalTime>
  <Words>1787</Words>
  <Application>Microsoft Office PowerPoint</Application>
  <PresentationFormat>On-screen Show (4:3)</PresentationFormat>
  <Paragraphs>305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Module</vt:lpstr>
      <vt:lpstr>Cómo Mejorar la Productividad de la Fuerza de Ventas a través del Control   Preparado por Guillermo Hasbún Derechos Reservados.</vt:lpstr>
      <vt:lpstr>Qué dice la Biblia?</vt:lpstr>
      <vt:lpstr>Qué dice la Biblia?</vt:lpstr>
      <vt:lpstr>Qué dice La Biblia?</vt:lpstr>
      <vt:lpstr>La Importancia del Control</vt:lpstr>
      <vt:lpstr>Preguntando</vt:lpstr>
      <vt:lpstr>El Principio Detrás del Control</vt:lpstr>
      <vt:lpstr>El Control en la Vida Diaria</vt:lpstr>
      <vt:lpstr>Objetivos del Control</vt:lpstr>
      <vt:lpstr>En Resumen…</vt:lpstr>
      <vt:lpstr>Elementos Críticos para el Proceso</vt:lpstr>
      <vt:lpstr>Contenido del Plan de Ventas</vt:lpstr>
      <vt:lpstr>Pasos Para un Control Eficiente</vt:lpstr>
      <vt:lpstr>Cómo Determino los Estándares?</vt:lpstr>
      <vt:lpstr>Ejemplos de Empresas</vt:lpstr>
      <vt:lpstr>FACTORES CLAVES DE CONTROL </vt:lpstr>
      <vt:lpstr>INDICADORES DE GESTIÓN</vt:lpstr>
      <vt:lpstr>Ejemplo sobre uso del tiempo.</vt:lpstr>
      <vt:lpstr>INDICADORES DE GESTIÓN</vt:lpstr>
      <vt:lpstr>Ejemplo en Retailing</vt:lpstr>
      <vt:lpstr>Ejemplo en Venta de Ruta</vt:lpstr>
      <vt:lpstr>Factores de Afectan la Productividad</vt:lpstr>
      <vt:lpstr>Factores que afectan…</vt:lpstr>
      <vt:lpstr>Por qué Fallan los Controles</vt:lpstr>
      <vt:lpstr>Para Recordar</vt:lpstr>
      <vt:lpstr>Los Estándares de Desempeño Espiritual</vt:lpstr>
      <vt:lpstr>Por qué al Hombre no le interesa cumplir con  los Estándares de Dios?</vt:lpstr>
      <vt:lpstr>Por la Soberbia </vt:lpstr>
      <vt:lpstr>Cree que son obsoletos</vt:lpstr>
      <vt:lpstr>Cree que tiene errores</vt:lpstr>
      <vt:lpstr>Cree que no es necesaria</vt:lpstr>
      <vt:lpstr>Cree que no está completa</vt:lpstr>
      <vt:lpstr>Ha creado sus propios Estándares</vt:lpstr>
      <vt:lpstr>Cree que se pueden cumplir de forma parcial</vt:lpstr>
      <vt:lpstr>Esto ha creado enemistad con Dios</vt:lpstr>
      <vt:lpstr>El Problema: Nos hemos alejado de sus Estándares</vt:lpstr>
      <vt:lpstr>Dios nos da a escoger </vt:lpstr>
      <vt:lpstr>Pero su deseo es Bendecirnos…</vt:lpstr>
      <vt:lpstr>…y a nuestra descendencia</vt:lpstr>
      <vt:lpstr>Por medio de Jesucristo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Mejorar la Productividad de la Fuerza de Ventas a través del Control</dc:title>
  <dc:creator>Ale</dc:creator>
  <cp:lastModifiedBy>Ale</cp:lastModifiedBy>
  <cp:revision>113</cp:revision>
  <dcterms:created xsi:type="dcterms:W3CDTF">2012-11-20T16:26:56Z</dcterms:created>
  <dcterms:modified xsi:type="dcterms:W3CDTF">2014-09-19T12:14:17Z</dcterms:modified>
</cp:coreProperties>
</file>