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7" r:id="rId5"/>
    <p:sldId id="258" r:id="rId6"/>
    <p:sldId id="259" r:id="rId7"/>
    <p:sldId id="260" r:id="rId8"/>
    <p:sldId id="276" r:id="rId9"/>
    <p:sldId id="262" r:id="rId10"/>
    <p:sldId id="277" r:id="rId11"/>
    <p:sldId id="264" r:id="rId12"/>
    <p:sldId id="266" r:id="rId13"/>
    <p:sldId id="267" r:id="rId14"/>
    <p:sldId id="268" r:id="rId15"/>
    <p:sldId id="278" r:id="rId16"/>
    <p:sldId id="270" r:id="rId17"/>
    <p:sldId id="271" r:id="rId18"/>
    <p:sldId id="272" r:id="rId19"/>
    <p:sldId id="273" r:id="rId20"/>
    <p:sldId id="275" r:id="rId21"/>
    <p:sldId id="279" r:id="rId22"/>
    <p:sldId id="280" r:id="rId23"/>
    <p:sldId id="281" r:id="rId24"/>
  </p:sldIdLst>
  <p:sldSz cx="11522075" cy="6858000"/>
  <p:notesSz cx="7010400" cy="9223375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6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1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729" autoAdjust="0"/>
  </p:normalViewPr>
  <p:slideViewPr>
    <p:cSldViewPr showGuides="1">
      <p:cViewPr varScale="1">
        <p:scale>
          <a:sx n="86" d="100"/>
          <a:sy n="86" d="100"/>
        </p:scale>
        <p:origin x="756" y="168"/>
      </p:cViewPr>
      <p:guideLst>
        <p:guide orient="horz" pos="2160"/>
        <p:guide pos="36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4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AHORRO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Sheet1!$A$2:$A$8</c:f>
              <c:numCache>
                <c:formatCode>General</c:formatCode>
                <c:ptCount val="7"/>
                <c:pt idx="0">
                  <c:v>25</c:v>
                </c:pt>
                <c:pt idx="1">
                  <c:v>35</c:v>
                </c:pt>
                <c:pt idx="2">
                  <c:v>45</c:v>
                </c:pt>
                <c:pt idx="3">
                  <c:v>55</c:v>
                </c:pt>
                <c:pt idx="4">
                  <c:v>65</c:v>
                </c:pt>
                <c:pt idx="5">
                  <c:v>75</c:v>
                </c:pt>
                <c:pt idx="6">
                  <c:v>85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10</c:v>
                </c:pt>
                <c:pt idx="1">
                  <c:v>25</c:v>
                </c:pt>
                <c:pt idx="2">
                  <c:v>35</c:v>
                </c:pt>
                <c:pt idx="3">
                  <c:v>60</c:v>
                </c:pt>
                <c:pt idx="4">
                  <c:v>90</c:v>
                </c:pt>
                <c:pt idx="5">
                  <c:v>40</c:v>
                </c:pt>
                <c:pt idx="6">
                  <c:v>20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marker>
            <c:symbol val="none"/>
          </c:marker>
          <c:cat>
            <c:numRef>
              <c:f>Sheet1!$A$2:$A$8</c:f>
              <c:numCache>
                <c:formatCode>General</c:formatCode>
                <c:ptCount val="7"/>
                <c:pt idx="0">
                  <c:v>25</c:v>
                </c:pt>
                <c:pt idx="1">
                  <c:v>35</c:v>
                </c:pt>
                <c:pt idx="2">
                  <c:v>45</c:v>
                </c:pt>
                <c:pt idx="3">
                  <c:v>55</c:v>
                </c:pt>
                <c:pt idx="4">
                  <c:v>65</c:v>
                </c:pt>
                <c:pt idx="5">
                  <c:v>75</c:v>
                </c:pt>
                <c:pt idx="6">
                  <c:v>85</c:v>
                </c:pt>
              </c:numCache>
            </c:numRef>
          </c:cat>
          <c:val>
            <c:numRef>
              <c:f>Sheet1!$C$2:$C$8</c:f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marker>
            <c:symbol val="none"/>
          </c:marker>
          <c:cat>
            <c:numRef>
              <c:f>Sheet1!$A$2:$A$8</c:f>
              <c:numCache>
                <c:formatCode>General</c:formatCode>
                <c:ptCount val="7"/>
                <c:pt idx="0">
                  <c:v>25</c:v>
                </c:pt>
                <c:pt idx="1">
                  <c:v>35</c:v>
                </c:pt>
                <c:pt idx="2">
                  <c:v>45</c:v>
                </c:pt>
                <c:pt idx="3">
                  <c:v>55</c:v>
                </c:pt>
                <c:pt idx="4">
                  <c:v>65</c:v>
                </c:pt>
                <c:pt idx="5">
                  <c:v>75</c:v>
                </c:pt>
                <c:pt idx="6">
                  <c:v>85</c:v>
                </c:pt>
              </c:numCache>
            </c:numRef>
          </c:cat>
          <c:val>
            <c:numRef>
              <c:f>Sheet1!$D$2:$D$8</c:f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50841792"/>
        <c:axId val="1450842880"/>
      </c:lineChart>
      <c:catAx>
        <c:axId val="1450841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50842880"/>
        <c:crosses val="autoZero"/>
        <c:auto val="1"/>
        <c:lblAlgn val="ctr"/>
        <c:lblOffset val="100"/>
        <c:noMultiLvlLbl val="0"/>
      </c:catAx>
      <c:valAx>
        <c:axId val="1450842880"/>
        <c:scaling>
          <c:orientation val="minMax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crossAx val="14508417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AHORRO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Sheet1!$A$2:$A$8</c:f>
              <c:numCache>
                <c:formatCode>General</c:formatCode>
                <c:ptCount val="7"/>
                <c:pt idx="0">
                  <c:v>25</c:v>
                </c:pt>
                <c:pt idx="1">
                  <c:v>35</c:v>
                </c:pt>
                <c:pt idx="2">
                  <c:v>45</c:v>
                </c:pt>
                <c:pt idx="3">
                  <c:v>55</c:v>
                </c:pt>
                <c:pt idx="4">
                  <c:v>65</c:v>
                </c:pt>
                <c:pt idx="5">
                  <c:v>75</c:v>
                </c:pt>
                <c:pt idx="6">
                  <c:v>85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28</c:v>
                </c:pt>
                <c:pt idx="4">
                  <c:v>20</c:v>
                </c:pt>
                <c:pt idx="5">
                  <c:v>5</c:v>
                </c:pt>
                <c:pt idx="6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marker>
            <c:symbol val="none"/>
          </c:marker>
          <c:cat>
            <c:numRef>
              <c:f>Sheet1!$A$2:$A$8</c:f>
              <c:numCache>
                <c:formatCode>General</c:formatCode>
                <c:ptCount val="7"/>
                <c:pt idx="0">
                  <c:v>25</c:v>
                </c:pt>
                <c:pt idx="1">
                  <c:v>35</c:v>
                </c:pt>
                <c:pt idx="2">
                  <c:v>45</c:v>
                </c:pt>
                <c:pt idx="3">
                  <c:v>55</c:v>
                </c:pt>
                <c:pt idx="4">
                  <c:v>65</c:v>
                </c:pt>
                <c:pt idx="5">
                  <c:v>75</c:v>
                </c:pt>
                <c:pt idx="6">
                  <c:v>85</c:v>
                </c:pt>
              </c:numCache>
            </c:numRef>
          </c:cat>
          <c:val>
            <c:numRef>
              <c:f>Sheet1!$C$2:$C$8</c:f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marker>
            <c:symbol val="none"/>
          </c:marker>
          <c:cat>
            <c:numRef>
              <c:f>Sheet1!$A$2:$A$8</c:f>
              <c:numCache>
                <c:formatCode>General</c:formatCode>
                <c:ptCount val="7"/>
                <c:pt idx="0">
                  <c:v>25</c:v>
                </c:pt>
                <c:pt idx="1">
                  <c:v>35</c:v>
                </c:pt>
                <c:pt idx="2">
                  <c:v>45</c:v>
                </c:pt>
                <c:pt idx="3">
                  <c:v>55</c:v>
                </c:pt>
                <c:pt idx="4">
                  <c:v>65</c:v>
                </c:pt>
                <c:pt idx="5">
                  <c:v>75</c:v>
                </c:pt>
                <c:pt idx="6">
                  <c:v>85</c:v>
                </c:pt>
              </c:numCache>
            </c:numRef>
          </c:cat>
          <c:val>
            <c:numRef>
              <c:f>Sheet1!$D$2:$D$8</c:f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05108736"/>
        <c:axId val="1705116352"/>
      </c:lineChart>
      <c:catAx>
        <c:axId val="1705108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05116352"/>
        <c:crosses val="autoZero"/>
        <c:auto val="1"/>
        <c:lblAlgn val="ctr"/>
        <c:lblOffset val="100"/>
        <c:noMultiLvlLbl val="0"/>
      </c:catAx>
      <c:valAx>
        <c:axId val="1705116352"/>
        <c:scaling>
          <c:orientation val="minMax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crossAx val="17051087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61E018-1ABC-42C3-A37D-DAC4EAD7D14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A9111BB9-574F-4E91-9C81-93C0D2398737}">
      <dgm:prSet phldrT="[Text]" custT="1"/>
      <dgm:spPr>
        <a:solidFill>
          <a:srgbClr val="FFFF00"/>
        </a:solidFill>
      </dgm:spPr>
      <dgm:t>
        <a:bodyPr/>
        <a:lstStyle/>
        <a:p>
          <a:r>
            <a:rPr lang="es-SV" sz="4000" b="1" dirty="0" smtClean="0">
              <a:solidFill>
                <a:schemeClr val="tx1"/>
              </a:solidFill>
              <a:latin typeface="Lucida Sans" pitchFamily="34" charset="0"/>
            </a:rPr>
            <a:t>VIDA MATERIAL</a:t>
          </a:r>
          <a:endParaRPr lang="es-SV" sz="4000" b="1" dirty="0">
            <a:solidFill>
              <a:schemeClr val="tx1"/>
            </a:solidFill>
            <a:latin typeface="Lucida Sans" pitchFamily="34" charset="0"/>
          </a:endParaRPr>
        </a:p>
      </dgm:t>
    </dgm:pt>
    <dgm:pt modelId="{7FF455FA-F388-4021-9889-0B0F15FE22FF}" type="parTrans" cxnId="{B55C40A3-6418-4A30-85D4-78A5FD00FDCC}">
      <dgm:prSet/>
      <dgm:spPr/>
      <dgm:t>
        <a:bodyPr/>
        <a:lstStyle/>
        <a:p>
          <a:endParaRPr lang="es-SV"/>
        </a:p>
      </dgm:t>
    </dgm:pt>
    <dgm:pt modelId="{7F7AED45-87F7-45B6-96E1-C01B56569EDF}" type="sibTrans" cxnId="{B55C40A3-6418-4A30-85D4-78A5FD00FDCC}">
      <dgm:prSet/>
      <dgm:spPr/>
      <dgm:t>
        <a:bodyPr/>
        <a:lstStyle/>
        <a:p>
          <a:endParaRPr lang="es-SV"/>
        </a:p>
      </dgm:t>
    </dgm:pt>
    <dgm:pt modelId="{91A34547-9462-4EB4-98C7-CD831E1B45E6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SV" b="1" dirty="0" smtClean="0">
              <a:latin typeface="Lucida Sans" pitchFamily="34" charset="0"/>
            </a:rPr>
            <a:t>FORMACION</a:t>
          </a:r>
          <a:endParaRPr lang="es-SV" b="1" dirty="0">
            <a:latin typeface="Lucida Sans" pitchFamily="34" charset="0"/>
          </a:endParaRPr>
        </a:p>
      </dgm:t>
    </dgm:pt>
    <dgm:pt modelId="{DFC57CE9-1EBE-48E2-92F1-45AED188A056}" type="parTrans" cxnId="{73D90266-97BC-44B1-87F4-FB6AD06ECE40}">
      <dgm:prSet/>
      <dgm:spPr/>
      <dgm:t>
        <a:bodyPr/>
        <a:lstStyle/>
        <a:p>
          <a:endParaRPr lang="es-SV"/>
        </a:p>
      </dgm:t>
    </dgm:pt>
    <dgm:pt modelId="{1B54593C-3C98-40BB-9C12-6EBF71C01473}" type="sibTrans" cxnId="{73D90266-97BC-44B1-87F4-FB6AD06ECE40}">
      <dgm:prSet/>
      <dgm:spPr/>
      <dgm:t>
        <a:bodyPr/>
        <a:lstStyle/>
        <a:p>
          <a:endParaRPr lang="es-SV"/>
        </a:p>
      </dgm:t>
    </dgm:pt>
    <dgm:pt modelId="{13D69AF4-4001-4188-AEEE-29DCE0151120}">
      <dgm:prSet phldrT="[Text]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es-SV" b="1" dirty="0" smtClean="0">
              <a:latin typeface="Lucida Sans" pitchFamily="34" charset="0"/>
            </a:rPr>
            <a:t>PRODUCCION</a:t>
          </a:r>
          <a:endParaRPr lang="es-SV" b="1" dirty="0">
            <a:latin typeface="Lucida Sans" pitchFamily="34" charset="0"/>
          </a:endParaRPr>
        </a:p>
      </dgm:t>
    </dgm:pt>
    <dgm:pt modelId="{1B680E08-B937-456D-B036-DF8744925DE1}" type="parTrans" cxnId="{BD588472-548C-435B-BFE4-735418195C1E}">
      <dgm:prSet/>
      <dgm:spPr/>
      <dgm:t>
        <a:bodyPr/>
        <a:lstStyle/>
        <a:p>
          <a:endParaRPr lang="es-SV"/>
        </a:p>
      </dgm:t>
    </dgm:pt>
    <dgm:pt modelId="{E3681746-54C1-48FF-A7E7-71C75B14229C}" type="sibTrans" cxnId="{BD588472-548C-435B-BFE4-735418195C1E}">
      <dgm:prSet/>
      <dgm:spPr/>
      <dgm:t>
        <a:bodyPr/>
        <a:lstStyle/>
        <a:p>
          <a:endParaRPr lang="es-SV"/>
        </a:p>
      </dgm:t>
    </dgm:pt>
    <dgm:pt modelId="{82FD6797-82B3-4C85-93FA-1C65484F967A}">
      <dgm:prSet phldrT="[Text]"/>
      <dgm:spPr>
        <a:solidFill>
          <a:srgbClr val="0070C0"/>
        </a:solidFill>
      </dgm:spPr>
      <dgm:t>
        <a:bodyPr/>
        <a:lstStyle/>
        <a:p>
          <a:r>
            <a:rPr lang="es-SV" b="1" dirty="0" smtClean="0">
              <a:latin typeface="Lucida Sans" pitchFamily="34" charset="0"/>
            </a:rPr>
            <a:t>DESCANSO</a:t>
          </a:r>
          <a:endParaRPr lang="es-SV" b="1" dirty="0">
            <a:latin typeface="Lucida Sans" pitchFamily="34" charset="0"/>
          </a:endParaRPr>
        </a:p>
      </dgm:t>
    </dgm:pt>
    <dgm:pt modelId="{988F175D-6711-496B-B567-6D6FA41B67C7}" type="parTrans" cxnId="{F325DBC7-FE8A-40D4-A26F-A0CAEE5AEC2D}">
      <dgm:prSet/>
      <dgm:spPr/>
      <dgm:t>
        <a:bodyPr/>
        <a:lstStyle/>
        <a:p>
          <a:endParaRPr lang="es-SV"/>
        </a:p>
      </dgm:t>
    </dgm:pt>
    <dgm:pt modelId="{F3DC3185-ED2A-4F74-9790-CD573FA364DF}" type="sibTrans" cxnId="{F325DBC7-FE8A-40D4-A26F-A0CAEE5AEC2D}">
      <dgm:prSet/>
      <dgm:spPr/>
      <dgm:t>
        <a:bodyPr/>
        <a:lstStyle/>
        <a:p>
          <a:endParaRPr lang="es-SV"/>
        </a:p>
      </dgm:t>
    </dgm:pt>
    <dgm:pt modelId="{D05BA84E-8706-47B9-B9B8-707D1A73FC0D}" type="pres">
      <dgm:prSet presAssocID="{5761E018-1ABC-42C3-A37D-DAC4EAD7D14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DA6870EF-559F-430D-BD7A-F0BF998DDA8B}" type="pres">
      <dgm:prSet presAssocID="{A9111BB9-574F-4E91-9C81-93C0D2398737}" presName="hierRoot1" presStyleCnt="0">
        <dgm:presLayoutVars>
          <dgm:hierBranch val="init"/>
        </dgm:presLayoutVars>
      </dgm:prSet>
      <dgm:spPr/>
    </dgm:pt>
    <dgm:pt modelId="{6E3466FD-7A37-47EF-AD64-AAB09C010C33}" type="pres">
      <dgm:prSet presAssocID="{A9111BB9-574F-4E91-9C81-93C0D2398737}" presName="rootComposite1" presStyleCnt="0"/>
      <dgm:spPr/>
    </dgm:pt>
    <dgm:pt modelId="{088E7398-7334-45E8-B577-5BDCD61E5A0D}" type="pres">
      <dgm:prSet presAssocID="{A9111BB9-574F-4E91-9C81-93C0D2398737}" presName="rootText1" presStyleLbl="node0" presStyleIdx="0" presStyleCnt="1" custScaleX="147497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AD7471A-B6D9-4965-AC3A-F2BBD6AA1509}" type="pres">
      <dgm:prSet presAssocID="{A9111BB9-574F-4E91-9C81-93C0D2398737}" presName="rootConnector1" presStyleLbl="node1" presStyleIdx="0" presStyleCnt="0"/>
      <dgm:spPr/>
      <dgm:t>
        <a:bodyPr/>
        <a:lstStyle/>
        <a:p>
          <a:endParaRPr lang="es-SV"/>
        </a:p>
      </dgm:t>
    </dgm:pt>
    <dgm:pt modelId="{4622D572-83FA-4B24-95A3-21EEB6DF152E}" type="pres">
      <dgm:prSet presAssocID="{A9111BB9-574F-4E91-9C81-93C0D2398737}" presName="hierChild2" presStyleCnt="0"/>
      <dgm:spPr/>
    </dgm:pt>
    <dgm:pt modelId="{C29423C5-1FB6-4773-B13E-4E08EA74E372}" type="pres">
      <dgm:prSet presAssocID="{DFC57CE9-1EBE-48E2-92F1-45AED188A056}" presName="Name37" presStyleLbl="parChTrans1D2" presStyleIdx="0" presStyleCnt="3"/>
      <dgm:spPr/>
      <dgm:t>
        <a:bodyPr/>
        <a:lstStyle/>
        <a:p>
          <a:endParaRPr lang="es-SV"/>
        </a:p>
      </dgm:t>
    </dgm:pt>
    <dgm:pt modelId="{09CD46CA-EAC1-4402-9A54-D79DA058A6EA}" type="pres">
      <dgm:prSet presAssocID="{91A34547-9462-4EB4-98C7-CD831E1B45E6}" presName="hierRoot2" presStyleCnt="0">
        <dgm:presLayoutVars>
          <dgm:hierBranch val="init"/>
        </dgm:presLayoutVars>
      </dgm:prSet>
      <dgm:spPr/>
    </dgm:pt>
    <dgm:pt modelId="{B4E27A1E-016B-4F43-BBB3-D792D1EBEE27}" type="pres">
      <dgm:prSet presAssocID="{91A34547-9462-4EB4-98C7-CD831E1B45E6}" presName="rootComposite" presStyleCnt="0"/>
      <dgm:spPr/>
    </dgm:pt>
    <dgm:pt modelId="{20DA9240-0752-4614-8EE5-0BD1321C5120}" type="pres">
      <dgm:prSet presAssocID="{91A34547-9462-4EB4-98C7-CD831E1B45E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6F8CCD33-E5B2-4561-AC05-13DA2A16748D}" type="pres">
      <dgm:prSet presAssocID="{91A34547-9462-4EB4-98C7-CD831E1B45E6}" presName="rootConnector" presStyleLbl="node2" presStyleIdx="0" presStyleCnt="3"/>
      <dgm:spPr/>
      <dgm:t>
        <a:bodyPr/>
        <a:lstStyle/>
        <a:p>
          <a:endParaRPr lang="es-SV"/>
        </a:p>
      </dgm:t>
    </dgm:pt>
    <dgm:pt modelId="{E37801CD-8324-47F7-AAC1-54C7C12AB2E3}" type="pres">
      <dgm:prSet presAssocID="{91A34547-9462-4EB4-98C7-CD831E1B45E6}" presName="hierChild4" presStyleCnt="0"/>
      <dgm:spPr/>
    </dgm:pt>
    <dgm:pt modelId="{76638F40-A256-4983-8709-644EB89D113E}" type="pres">
      <dgm:prSet presAssocID="{91A34547-9462-4EB4-98C7-CD831E1B45E6}" presName="hierChild5" presStyleCnt="0"/>
      <dgm:spPr/>
    </dgm:pt>
    <dgm:pt modelId="{71D6A3CD-4D98-432D-880B-6AD852825F71}" type="pres">
      <dgm:prSet presAssocID="{1B680E08-B937-456D-B036-DF8744925DE1}" presName="Name37" presStyleLbl="parChTrans1D2" presStyleIdx="1" presStyleCnt="3"/>
      <dgm:spPr/>
      <dgm:t>
        <a:bodyPr/>
        <a:lstStyle/>
        <a:p>
          <a:endParaRPr lang="es-SV"/>
        </a:p>
      </dgm:t>
    </dgm:pt>
    <dgm:pt modelId="{AC049060-F475-45F2-806F-124940E53C65}" type="pres">
      <dgm:prSet presAssocID="{13D69AF4-4001-4188-AEEE-29DCE0151120}" presName="hierRoot2" presStyleCnt="0">
        <dgm:presLayoutVars>
          <dgm:hierBranch val="init"/>
        </dgm:presLayoutVars>
      </dgm:prSet>
      <dgm:spPr/>
    </dgm:pt>
    <dgm:pt modelId="{1D12E149-3AEB-4FF7-AC30-90D128BA5D5F}" type="pres">
      <dgm:prSet presAssocID="{13D69AF4-4001-4188-AEEE-29DCE0151120}" presName="rootComposite" presStyleCnt="0"/>
      <dgm:spPr/>
    </dgm:pt>
    <dgm:pt modelId="{560D709C-AF89-40F6-B14A-4C17902FC722}" type="pres">
      <dgm:prSet presAssocID="{13D69AF4-4001-4188-AEEE-29DCE015112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9F58C8E7-1F1F-43C0-85E2-89BF4FD73954}" type="pres">
      <dgm:prSet presAssocID="{13D69AF4-4001-4188-AEEE-29DCE0151120}" presName="rootConnector" presStyleLbl="node2" presStyleIdx="1" presStyleCnt="3"/>
      <dgm:spPr/>
      <dgm:t>
        <a:bodyPr/>
        <a:lstStyle/>
        <a:p>
          <a:endParaRPr lang="es-SV"/>
        </a:p>
      </dgm:t>
    </dgm:pt>
    <dgm:pt modelId="{CCDAD248-614F-4AA0-A409-C2EA18FB2768}" type="pres">
      <dgm:prSet presAssocID="{13D69AF4-4001-4188-AEEE-29DCE0151120}" presName="hierChild4" presStyleCnt="0"/>
      <dgm:spPr/>
    </dgm:pt>
    <dgm:pt modelId="{84C91313-1491-429A-B80C-7A08C24B7251}" type="pres">
      <dgm:prSet presAssocID="{13D69AF4-4001-4188-AEEE-29DCE0151120}" presName="hierChild5" presStyleCnt="0"/>
      <dgm:spPr/>
    </dgm:pt>
    <dgm:pt modelId="{4059BCC5-4745-4268-93F0-21E269BB2311}" type="pres">
      <dgm:prSet presAssocID="{988F175D-6711-496B-B567-6D6FA41B67C7}" presName="Name37" presStyleLbl="parChTrans1D2" presStyleIdx="2" presStyleCnt="3"/>
      <dgm:spPr/>
      <dgm:t>
        <a:bodyPr/>
        <a:lstStyle/>
        <a:p>
          <a:endParaRPr lang="es-SV"/>
        </a:p>
      </dgm:t>
    </dgm:pt>
    <dgm:pt modelId="{E7D4C419-9E28-4CAD-BFBF-E53F775BBD58}" type="pres">
      <dgm:prSet presAssocID="{82FD6797-82B3-4C85-93FA-1C65484F967A}" presName="hierRoot2" presStyleCnt="0">
        <dgm:presLayoutVars>
          <dgm:hierBranch val="init"/>
        </dgm:presLayoutVars>
      </dgm:prSet>
      <dgm:spPr/>
    </dgm:pt>
    <dgm:pt modelId="{AE7081C5-9090-49FD-834C-57CB210DB099}" type="pres">
      <dgm:prSet presAssocID="{82FD6797-82B3-4C85-93FA-1C65484F967A}" presName="rootComposite" presStyleCnt="0"/>
      <dgm:spPr/>
    </dgm:pt>
    <dgm:pt modelId="{1DBE5BF3-F33E-498C-8058-73CCE863A7FB}" type="pres">
      <dgm:prSet presAssocID="{82FD6797-82B3-4C85-93FA-1C65484F967A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61885DB-51CD-4D22-AD0D-9364B604815C}" type="pres">
      <dgm:prSet presAssocID="{82FD6797-82B3-4C85-93FA-1C65484F967A}" presName="rootConnector" presStyleLbl="node2" presStyleIdx="2" presStyleCnt="3"/>
      <dgm:spPr/>
      <dgm:t>
        <a:bodyPr/>
        <a:lstStyle/>
        <a:p>
          <a:endParaRPr lang="es-SV"/>
        </a:p>
      </dgm:t>
    </dgm:pt>
    <dgm:pt modelId="{7B088C9A-63EE-4F20-BAD9-60D0A145AFB9}" type="pres">
      <dgm:prSet presAssocID="{82FD6797-82B3-4C85-93FA-1C65484F967A}" presName="hierChild4" presStyleCnt="0"/>
      <dgm:spPr/>
    </dgm:pt>
    <dgm:pt modelId="{48CABD1B-94FC-476B-9D62-7404118A9122}" type="pres">
      <dgm:prSet presAssocID="{82FD6797-82B3-4C85-93FA-1C65484F967A}" presName="hierChild5" presStyleCnt="0"/>
      <dgm:spPr/>
    </dgm:pt>
    <dgm:pt modelId="{6600D5FA-6F20-425E-BFE9-32F6931853C7}" type="pres">
      <dgm:prSet presAssocID="{A9111BB9-574F-4E91-9C81-93C0D2398737}" presName="hierChild3" presStyleCnt="0"/>
      <dgm:spPr/>
    </dgm:pt>
  </dgm:ptLst>
  <dgm:cxnLst>
    <dgm:cxn modelId="{A44A16CA-DE0E-47A0-9D39-6E2B3A765CFE}" type="presOf" srcId="{13D69AF4-4001-4188-AEEE-29DCE0151120}" destId="{560D709C-AF89-40F6-B14A-4C17902FC722}" srcOrd="0" destOrd="0" presId="urn:microsoft.com/office/officeart/2005/8/layout/orgChart1"/>
    <dgm:cxn modelId="{73D90266-97BC-44B1-87F4-FB6AD06ECE40}" srcId="{A9111BB9-574F-4E91-9C81-93C0D2398737}" destId="{91A34547-9462-4EB4-98C7-CD831E1B45E6}" srcOrd="0" destOrd="0" parTransId="{DFC57CE9-1EBE-48E2-92F1-45AED188A056}" sibTransId="{1B54593C-3C98-40BB-9C12-6EBF71C01473}"/>
    <dgm:cxn modelId="{7BE9BA29-2853-4415-AD6F-3FDE7ABB2A5A}" type="presOf" srcId="{988F175D-6711-496B-B567-6D6FA41B67C7}" destId="{4059BCC5-4745-4268-93F0-21E269BB2311}" srcOrd="0" destOrd="0" presId="urn:microsoft.com/office/officeart/2005/8/layout/orgChart1"/>
    <dgm:cxn modelId="{38FA12B4-1A35-40B7-8081-87DB88DC635B}" type="presOf" srcId="{A9111BB9-574F-4E91-9C81-93C0D2398737}" destId="{088E7398-7334-45E8-B577-5BDCD61E5A0D}" srcOrd="0" destOrd="0" presId="urn:microsoft.com/office/officeart/2005/8/layout/orgChart1"/>
    <dgm:cxn modelId="{6C964245-CF0B-47F9-80ED-7D1358952FE9}" type="presOf" srcId="{5761E018-1ABC-42C3-A37D-DAC4EAD7D14B}" destId="{D05BA84E-8706-47B9-B9B8-707D1A73FC0D}" srcOrd="0" destOrd="0" presId="urn:microsoft.com/office/officeart/2005/8/layout/orgChart1"/>
    <dgm:cxn modelId="{DE8AC686-5148-4DF2-A0B7-A83EF90ECFF1}" type="presOf" srcId="{A9111BB9-574F-4E91-9C81-93C0D2398737}" destId="{4AD7471A-B6D9-4965-AC3A-F2BBD6AA1509}" srcOrd="1" destOrd="0" presId="urn:microsoft.com/office/officeart/2005/8/layout/orgChart1"/>
    <dgm:cxn modelId="{04B61004-5FCF-44F9-BEAF-519774428CD9}" type="presOf" srcId="{91A34547-9462-4EB4-98C7-CD831E1B45E6}" destId="{20DA9240-0752-4614-8EE5-0BD1321C5120}" srcOrd="0" destOrd="0" presId="urn:microsoft.com/office/officeart/2005/8/layout/orgChart1"/>
    <dgm:cxn modelId="{BD588472-548C-435B-BFE4-735418195C1E}" srcId="{A9111BB9-574F-4E91-9C81-93C0D2398737}" destId="{13D69AF4-4001-4188-AEEE-29DCE0151120}" srcOrd="1" destOrd="0" parTransId="{1B680E08-B937-456D-B036-DF8744925DE1}" sibTransId="{E3681746-54C1-48FF-A7E7-71C75B14229C}"/>
    <dgm:cxn modelId="{4187F442-A39F-4C9F-8719-D86BA6FB9D7D}" type="presOf" srcId="{91A34547-9462-4EB4-98C7-CD831E1B45E6}" destId="{6F8CCD33-E5B2-4561-AC05-13DA2A16748D}" srcOrd="1" destOrd="0" presId="urn:microsoft.com/office/officeart/2005/8/layout/orgChart1"/>
    <dgm:cxn modelId="{450A7658-C3F0-4AA5-872E-3ADD24E2BE37}" type="presOf" srcId="{1B680E08-B937-456D-B036-DF8744925DE1}" destId="{71D6A3CD-4D98-432D-880B-6AD852825F71}" srcOrd="0" destOrd="0" presId="urn:microsoft.com/office/officeart/2005/8/layout/orgChart1"/>
    <dgm:cxn modelId="{F325DBC7-FE8A-40D4-A26F-A0CAEE5AEC2D}" srcId="{A9111BB9-574F-4E91-9C81-93C0D2398737}" destId="{82FD6797-82B3-4C85-93FA-1C65484F967A}" srcOrd="2" destOrd="0" parTransId="{988F175D-6711-496B-B567-6D6FA41B67C7}" sibTransId="{F3DC3185-ED2A-4F74-9790-CD573FA364DF}"/>
    <dgm:cxn modelId="{3E303E72-6FC8-4C9E-AB13-6ED268C9017B}" type="presOf" srcId="{DFC57CE9-1EBE-48E2-92F1-45AED188A056}" destId="{C29423C5-1FB6-4773-B13E-4E08EA74E372}" srcOrd="0" destOrd="0" presId="urn:microsoft.com/office/officeart/2005/8/layout/orgChart1"/>
    <dgm:cxn modelId="{B55C40A3-6418-4A30-85D4-78A5FD00FDCC}" srcId="{5761E018-1ABC-42C3-A37D-DAC4EAD7D14B}" destId="{A9111BB9-574F-4E91-9C81-93C0D2398737}" srcOrd="0" destOrd="0" parTransId="{7FF455FA-F388-4021-9889-0B0F15FE22FF}" sibTransId="{7F7AED45-87F7-45B6-96E1-C01B56569EDF}"/>
    <dgm:cxn modelId="{88A893B7-02BB-4D71-B4B2-A17832641EB6}" type="presOf" srcId="{13D69AF4-4001-4188-AEEE-29DCE0151120}" destId="{9F58C8E7-1F1F-43C0-85E2-89BF4FD73954}" srcOrd="1" destOrd="0" presId="urn:microsoft.com/office/officeart/2005/8/layout/orgChart1"/>
    <dgm:cxn modelId="{A541B1CA-3ECE-42F0-9DB2-D791395AE8B9}" type="presOf" srcId="{82FD6797-82B3-4C85-93FA-1C65484F967A}" destId="{361885DB-51CD-4D22-AD0D-9364B604815C}" srcOrd="1" destOrd="0" presId="urn:microsoft.com/office/officeart/2005/8/layout/orgChart1"/>
    <dgm:cxn modelId="{08017980-CC62-40BE-9F70-99836095D651}" type="presOf" srcId="{82FD6797-82B3-4C85-93FA-1C65484F967A}" destId="{1DBE5BF3-F33E-498C-8058-73CCE863A7FB}" srcOrd="0" destOrd="0" presId="urn:microsoft.com/office/officeart/2005/8/layout/orgChart1"/>
    <dgm:cxn modelId="{78DC806A-0372-4E3A-A1F7-D9C8250D1CAC}" type="presParOf" srcId="{D05BA84E-8706-47B9-B9B8-707D1A73FC0D}" destId="{DA6870EF-559F-430D-BD7A-F0BF998DDA8B}" srcOrd="0" destOrd="0" presId="urn:microsoft.com/office/officeart/2005/8/layout/orgChart1"/>
    <dgm:cxn modelId="{74F73411-E1DF-4E55-B3BF-4260C816BDDF}" type="presParOf" srcId="{DA6870EF-559F-430D-BD7A-F0BF998DDA8B}" destId="{6E3466FD-7A37-47EF-AD64-AAB09C010C33}" srcOrd="0" destOrd="0" presId="urn:microsoft.com/office/officeart/2005/8/layout/orgChart1"/>
    <dgm:cxn modelId="{22DDBCE5-71C1-49C5-A738-B9059265C81F}" type="presParOf" srcId="{6E3466FD-7A37-47EF-AD64-AAB09C010C33}" destId="{088E7398-7334-45E8-B577-5BDCD61E5A0D}" srcOrd="0" destOrd="0" presId="urn:microsoft.com/office/officeart/2005/8/layout/orgChart1"/>
    <dgm:cxn modelId="{20459002-EAE7-4086-8009-DFBB3DABD12E}" type="presParOf" srcId="{6E3466FD-7A37-47EF-AD64-AAB09C010C33}" destId="{4AD7471A-B6D9-4965-AC3A-F2BBD6AA1509}" srcOrd="1" destOrd="0" presId="urn:microsoft.com/office/officeart/2005/8/layout/orgChart1"/>
    <dgm:cxn modelId="{F25571F0-2C1E-42C3-9647-4E0E96EE588D}" type="presParOf" srcId="{DA6870EF-559F-430D-BD7A-F0BF998DDA8B}" destId="{4622D572-83FA-4B24-95A3-21EEB6DF152E}" srcOrd="1" destOrd="0" presId="urn:microsoft.com/office/officeart/2005/8/layout/orgChart1"/>
    <dgm:cxn modelId="{B26DAB4A-3C72-41E1-8DEB-2AA82471516C}" type="presParOf" srcId="{4622D572-83FA-4B24-95A3-21EEB6DF152E}" destId="{C29423C5-1FB6-4773-B13E-4E08EA74E372}" srcOrd="0" destOrd="0" presId="urn:microsoft.com/office/officeart/2005/8/layout/orgChart1"/>
    <dgm:cxn modelId="{9C3601DE-DEC9-4FAD-9D5D-549729D4AE01}" type="presParOf" srcId="{4622D572-83FA-4B24-95A3-21EEB6DF152E}" destId="{09CD46CA-EAC1-4402-9A54-D79DA058A6EA}" srcOrd="1" destOrd="0" presId="urn:microsoft.com/office/officeart/2005/8/layout/orgChart1"/>
    <dgm:cxn modelId="{BAAB42B4-6943-46F1-99A6-CA2A2FDCCCF5}" type="presParOf" srcId="{09CD46CA-EAC1-4402-9A54-D79DA058A6EA}" destId="{B4E27A1E-016B-4F43-BBB3-D792D1EBEE27}" srcOrd="0" destOrd="0" presId="urn:microsoft.com/office/officeart/2005/8/layout/orgChart1"/>
    <dgm:cxn modelId="{18C09AE0-8B8F-4089-954A-E3E76F82B527}" type="presParOf" srcId="{B4E27A1E-016B-4F43-BBB3-D792D1EBEE27}" destId="{20DA9240-0752-4614-8EE5-0BD1321C5120}" srcOrd="0" destOrd="0" presId="urn:microsoft.com/office/officeart/2005/8/layout/orgChart1"/>
    <dgm:cxn modelId="{431D82AC-CA3C-4AB9-BDEC-3CD01AEAC78F}" type="presParOf" srcId="{B4E27A1E-016B-4F43-BBB3-D792D1EBEE27}" destId="{6F8CCD33-E5B2-4561-AC05-13DA2A16748D}" srcOrd="1" destOrd="0" presId="urn:microsoft.com/office/officeart/2005/8/layout/orgChart1"/>
    <dgm:cxn modelId="{687BA02D-7C16-4638-8AC1-5385A3D2D17D}" type="presParOf" srcId="{09CD46CA-EAC1-4402-9A54-D79DA058A6EA}" destId="{E37801CD-8324-47F7-AAC1-54C7C12AB2E3}" srcOrd="1" destOrd="0" presId="urn:microsoft.com/office/officeart/2005/8/layout/orgChart1"/>
    <dgm:cxn modelId="{0D580F99-F143-4819-B6FE-913B2EF8CF4C}" type="presParOf" srcId="{09CD46CA-EAC1-4402-9A54-D79DA058A6EA}" destId="{76638F40-A256-4983-8709-644EB89D113E}" srcOrd="2" destOrd="0" presId="urn:microsoft.com/office/officeart/2005/8/layout/orgChart1"/>
    <dgm:cxn modelId="{5F48A785-F1CF-4392-ABE5-5FE8F93FB73C}" type="presParOf" srcId="{4622D572-83FA-4B24-95A3-21EEB6DF152E}" destId="{71D6A3CD-4D98-432D-880B-6AD852825F71}" srcOrd="2" destOrd="0" presId="urn:microsoft.com/office/officeart/2005/8/layout/orgChart1"/>
    <dgm:cxn modelId="{23E4194D-B5F3-479D-9F07-F7D154501F42}" type="presParOf" srcId="{4622D572-83FA-4B24-95A3-21EEB6DF152E}" destId="{AC049060-F475-45F2-806F-124940E53C65}" srcOrd="3" destOrd="0" presId="urn:microsoft.com/office/officeart/2005/8/layout/orgChart1"/>
    <dgm:cxn modelId="{1CDE0F0D-408D-45F7-B2BF-9894EA8FD9C5}" type="presParOf" srcId="{AC049060-F475-45F2-806F-124940E53C65}" destId="{1D12E149-3AEB-4FF7-AC30-90D128BA5D5F}" srcOrd="0" destOrd="0" presId="urn:microsoft.com/office/officeart/2005/8/layout/orgChart1"/>
    <dgm:cxn modelId="{DFAA747A-156D-4F8D-B0B1-54F178CCBC64}" type="presParOf" srcId="{1D12E149-3AEB-4FF7-AC30-90D128BA5D5F}" destId="{560D709C-AF89-40F6-B14A-4C17902FC722}" srcOrd="0" destOrd="0" presId="urn:microsoft.com/office/officeart/2005/8/layout/orgChart1"/>
    <dgm:cxn modelId="{4833E8EA-8B80-4F5E-AD6D-194D36F632E2}" type="presParOf" srcId="{1D12E149-3AEB-4FF7-AC30-90D128BA5D5F}" destId="{9F58C8E7-1F1F-43C0-85E2-89BF4FD73954}" srcOrd="1" destOrd="0" presId="urn:microsoft.com/office/officeart/2005/8/layout/orgChart1"/>
    <dgm:cxn modelId="{5C8098ED-E2D4-4CC3-AC1A-41935B862FF7}" type="presParOf" srcId="{AC049060-F475-45F2-806F-124940E53C65}" destId="{CCDAD248-614F-4AA0-A409-C2EA18FB2768}" srcOrd="1" destOrd="0" presId="urn:microsoft.com/office/officeart/2005/8/layout/orgChart1"/>
    <dgm:cxn modelId="{577123F8-FAFC-4504-B13C-ED81C79ACFCC}" type="presParOf" srcId="{AC049060-F475-45F2-806F-124940E53C65}" destId="{84C91313-1491-429A-B80C-7A08C24B7251}" srcOrd="2" destOrd="0" presId="urn:microsoft.com/office/officeart/2005/8/layout/orgChart1"/>
    <dgm:cxn modelId="{EF7543F9-55B9-41DF-B514-6F1FF80339E0}" type="presParOf" srcId="{4622D572-83FA-4B24-95A3-21EEB6DF152E}" destId="{4059BCC5-4745-4268-93F0-21E269BB2311}" srcOrd="4" destOrd="0" presId="urn:microsoft.com/office/officeart/2005/8/layout/orgChart1"/>
    <dgm:cxn modelId="{7FCFEC14-ACB1-45B9-9493-BFFA3588110C}" type="presParOf" srcId="{4622D572-83FA-4B24-95A3-21EEB6DF152E}" destId="{E7D4C419-9E28-4CAD-BFBF-E53F775BBD58}" srcOrd="5" destOrd="0" presId="urn:microsoft.com/office/officeart/2005/8/layout/orgChart1"/>
    <dgm:cxn modelId="{FBE4CE2C-3900-4662-8A45-85164142DD5D}" type="presParOf" srcId="{E7D4C419-9E28-4CAD-BFBF-E53F775BBD58}" destId="{AE7081C5-9090-49FD-834C-57CB210DB099}" srcOrd="0" destOrd="0" presId="urn:microsoft.com/office/officeart/2005/8/layout/orgChart1"/>
    <dgm:cxn modelId="{B987B844-B5E2-430F-A114-AE7601780281}" type="presParOf" srcId="{AE7081C5-9090-49FD-834C-57CB210DB099}" destId="{1DBE5BF3-F33E-498C-8058-73CCE863A7FB}" srcOrd="0" destOrd="0" presId="urn:microsoft.com/office/officeart/2005/8/layout/orgChart1"/>
    <dgm:cxn modelId="{D1B52A6A-5FFC-49B2-B87E-A483B2A00E32}" type="presParOf" srcId="{AE7081C5-9090-49FD-834C-57CB210DB099}" destId="{361885DB-51CD-4D22-AD0D-9364B604815C}" srcOrd="1" destOrd="0" presId="urn:microsoft.com/office/officeart/2005/8/layout/orgChart1"/>
    <dgm:cxn modelId="{677B3E4B-423C-4FBB-87CB-D0DEE9AAF382}" type="presParOf" srcId="{E7D4C419-9E28-4CAD-BFBF-E53F775BBD58}" destId="{7B088C9A-63EE-4F20-BAD9-60D0A145AFB9}" srcOrd="1" destOrd="0" presId="urn:microsoft.com/office/officeart/2005/8/layout/orgChart1"/>
    <dgm:cxn modelId="{E02A288D-C989-422E-9C92-FEAD7A14AF64}" type="presParOf" srcId="{E7D4C419-9E28-4CAD-BFBF-E53F775BBD58}" destId="{48CABD1B-94FC-476B-9D62-7404118A9122}" srcOrd="2" destOrd="0" presId="urn:microsoft.com/office/officeart/2005/8/layout/orgChart1"/>
    <dgm:cxn modelId="{A39E47C3-82D2-4AC3-A0C1-E85BFEA902C8}" type="presParOf" srcId="{DA6870EF-559F-430D-BD7A-F0BF998DDA8B}" destId="{6600D5FA-6F20-425E-BFE9-32F6931853C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61E018-1ABC-42C3-A37D-DAC4EAD7D14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A9111BB9-574F-4E91-9C81-93C0D2398737}">
      <dgm:prSet phldrT="[Text]" custT="1"/>
      <dgm:spPr>
        <a:solidFill>
          <a:srgbClr val="FFFF00"/>
        </a:solidFill>
      </dgm:spPr>
      <dgm:t>
        <a:bodyPr/>
        <a:lstStyle/>
        <a:p>
          <a:r>
            <a:rPr lang="es-SV" sz="4000" b="1" dirty="0" smtClean="0">
              <a:solidFill>
                <a:schemeClr val="tx1"/>
              </a:solidFill>
              <a:latin typeface="Lucida Sans" pitchFamily="34" charset="0"/>
            </a:rPr>
            <a:t>CREACION DE LA TIERRA (GENESIS 1-2)</a:t>
          </a:r>
          <a:endParaRPr lang="es-SV" sz="4000" b="1" dirty="0">
            <a:solidFill>
              <a:schemeClr val="tx1"/>
            </a:solidFill>
            <a:latin typeface="Lucida Sans" pitchFamily="34" charset="0"/>
          </a:endParaRPr>
        </a:p>
      </dgm:t>
    </dgm:pt>
    <dgm:pt modelId="{7FF455FA-F388-4021-9889-0B0F15FE22FF}" type="parTrans" cxnId="{B55C40A3-6418-4A30-85D4-78A5FD00FDCC}">
      <dgm:prSet/>
      <dgm:spPr/>
      <dgm:t>
        <a:bodyPr/>
        <a:lstStyle/>
        <a:p>
          <a:endParaRPr lang="es-SV"/>
        </a:p>
      </dgm:t>
    </dgm:pt>
    <dgm:pt modelId="{7F7AED45-87F7-45B6-96E1-C01B56569EDF}" type="sibTrans" cxnId="{B55C40A3-6418-4A30-85D4-78A5FD00FDCC}">
      <dgm:prSet/>
      <dgm:spPr/>
      <dgm:t>
        <a:bodyPr/>
        <a:lstStyle/>
        <a:p>
          <a:endParaRPr lang="es-SV"/>
        </a:p>
      </dgm:t>
    </dgm:pt>
    <dgm:pt modelId="{91A34547-9462-4EB4-98C7-CD831E1B45E6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SV" b="1" dirty="0" smtClean="0">
              <a:latin typeface="Lucida Sans" pitchFamily="34" charset="0"/>
            </a:rPr>
            <a:t>FORMACION</a:t>
          </a:r>
          <a:endParaRPr lang="es-SV" b="1" dirty="0">
            <a:latin typeface="Lucida Sans" pitchFamily="34" charset="0"/>
          </a:endParaRPr>
        </a:p>
      </dgm:t>
    </dgm:pt>
    <dgm:pt modelId="{DFC57CE9-1EBE-48E2-92F1-45AED188A056}" type="parTrans" cxnId="{73D90266-97BC-44B1-87F4-FB6AD06ECE40}">
      <dgm:prSet/>
      <dgm:spPr/>
      <dgm:t>
        <a:bodyPr/>
        <a:lstStyle/>
        <a:p>
          <a:endParaRPr lang="es-SV"/>
        </a:p>
      </dgm:t>
    </dgm:pt>
    <dgm:pt modelId="{1B54593C-3C98-40BB-9C12-6EBF71C01473}" type="sibTrans" cxnId="{73D90266-97BC-44B1-87F4-FB6AD06ECE40}">
      <dgm:prSet/>
      <dgm:spPr/>
      <dgm:t>
        <a:bodyPr/>
        <a:lstStyle/>
        <a:p>
          <a:endParaRPr lang="es-SV"/>
        </a:p>
      </dgm:t>
    </dgm:pt>
    <dgm:pt modelId="{13D69AF4-4001-4188-AEEE-29DCE0151120}">
      <dgm:prSet phldrT="[Text]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es-SV" b="1" dirty="0" smtClean="0">
              <a:latin typeface="Lucida Sans" pitchFamily="34" charset="0"/>
            </a:rPr>
            <a:t>PRODUCCION</a:t>
          </a:r>
          <a:endParaRPr lang="es-SV" b="1" dirty="0">
            <a:latin typeface="Lucida Sans" pitchFamily="34" charset="0"/>
          </a:endParaRPr>
        </a:p>
      </dgm:t>
    </dgm:pt>
    <dgm:pt modelId="{1B680E08-B937-456D-B036-DF8744925DE1}" type="parTrans" cxnId="{BD588472-548C-435B-BFE4-735418195C1E}">
      <dgm:prSet/>
      <dgm:spPr/>
      <dgm:t>
        <a:bodyPr/>
        <a:lstStyle/>
        <a:p>
          <a:endParaRPr lang="es-SV"/>
        </a:p>
      </dgm:t>
    </dgm:pt>
    <dgm:pt modelId="{E3681746-54C1-48FF-A7E7-71C75B14229C}" type="sibTrans" cxnId="{BD588472-548C-435B-BFE4-735418195C1E}">
      <dgm:prSet/>
      <dgm:spPr/>
      <dgm:t>
        <a:bodyPr/>
        <a:lstStyle/>
        <a:p>
          <a:endParaRPr lang="es-SV"/>
        </a:p>
      </dgm:t>
    </dgm:pt>
    <dgm:pt modelId="{82FD6797-82B3-4C85-93FA-1C65484F967A}">
      <dgm:prSet phldrT="[Text]"/>
      <dgm:spPr>
        <a:solidFill>
          <a:srgbClr val="0070C0"/>
        </a:solidFill>
      </dgm:spPr>
      <dgm:t>
        <a:bodyPr/>
        <a:lstStyle/>
        <a:p>
          <a:r>
            <a:rPr lang="es-SV" b="1" dirty="0" smtClean="0">
              <a:latin typeface="Lucida Sans" pitchFamily="34" charset="0"/>
            </a:rPr>
            <a:t>DESCANSO</a:t>
          </a:r>
          <a:endParaRPr lang="es-SV" b="1" dirty="0">
            <a:latin typeface="Lucida Sans" pitchFamily="34" charset="0"/>
          </a:endParaRPr>
        </a:p>
      </dgm:t>
    </dgm:pt>
    <dgm:pt modelId="{988F175D-6711-496B-B567-6D6FA41B67C7}" type="parTrans" cxnId="{F325DBC7-FE8A-40D4-A26F-A0CAEE5AEC2D}">
      <dgm:prSet/>
      <dgm:spPr/>
      <dgm:t>
        <a:bodyPr/>
        <a:lstStyle/>
        <a:p>
          <a:endParaRPr lang="es-SV"/>
        </a:p>
      </dgm:t>
    </dgm:pt>
    <dgm:pt modelId="{F3DC3185-ED2A-4F74-9790-CD573FA364DF}" type="sibTrans" cxnId="{F325DBC7-FE8A-40D4-A26F-A0CAEE5AEC2D}">
      <dgm:prSet/>
      <dgm:spPr/>
      <dgm:t>
        <a:bodyPr/>
        <a:lstStyle/>
        <a:p>
          <a:endParaRPr lang="es-SV"/>
        </a:p>
      </dgm:t>
    </dgm:pt>
    <dgm:pt modelId="{D05BA84E-8706-47B9-B9B8-707D1A73FC0D}" type="pres">
      <dgm:prSet presAssocID="{5761E018-1ABC-42C3-A37D-DAC4EAD7D14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DA6870EF-559F-430D-BD7A-F0BF998DDA8B}" type="pres">
      <dgm:prSet presAssocID="{A9111BB9-574F-4E91-9C81-93C0D2398737}" presName="hierRoot1" presStyleCnt="0">
        <dgm:presLayoutVars>
          <dgm:hierBranch val="init"/>
        </dgm:presLayoutVars>
      </dgm:prSet>
      <dgm:spPr/>
    </dgm:pt>
    <dgm:pt modelId="{6E3466FD-7A37-47EF-AD64-AAB09C010C33}" type="pres">
      <dgm:prSet presAssocID="{A9111BB9-574F-4E91-9C81-93C0D2398737}" presName="rootComposite1" presStyleCnt="0"/>
      <dgm:spPr/>
    </dgm:pt>
    <dgm:pt modelId="{088E7398-7334-45E8-B577-5BDCD61E5A0D}" type="pres">
      <dgm:prSet presAssocID="{A9111BB9-574F-4E91-9C81-93C0D2398737}" presName="rootText1" presStyleLbl="node0" presStyleIdx="0" presStyleCnt="1" custScaleX="26293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AD7471A-B6D9-4965-AC3A-F2BBD6AA1509}" type="pres">
      <dgm:prSet presAssocID="{A9111BB9-574F-4E91-9C81-93C0D2398737}" presName="rootConnector1" presStyleLbl="node1" presStyleIdx="0" presStyleCnt="0"/>
      <dgm:spPr/>
      <dgm:t>
        <a:bodyPr/>
        <a:lstStyle/>
        <a:p>
          <a:endParaRPr lang="es-SV"/>
        </a:p>
      </dgm:t>
    </dgm:pt>
    <dgm:pt modelId="{4622D572-83FA-4B24-95A3-21EEB6DF152E}" type="pres">
      <dgm:prSet presAssocID="{A9111BB9-574F-4E91-9C81-93C0D2398737}" presName="hierChild2" presStyleCnt="0"/>
      <dgm:spPr/>
    </dgm:pt>
    <dgm:pt modelId="{C29423C5-1FB6-4773-B13E-4E08EA74E372}" type="pres">
      <dgm:prSet presAssocID="{DFC57CE9-1EBE-48E2-92F1-45AED188A056}" presName="Name37" presStyleLbl="parChTrans1D2" presStyleIdx="0" presStyleCnt="3"/>
      <dgm:spPr/>
      <dgm:t>
        <a:bodyPr/>
        <a:lstStyle/>
        <a:p>
          <a:endParaRPr lang="es-SV"/>
        </a:p>
      </dgm:t>
    </dgm:pt>
    <dgm:pt modelId="{09CD46CA-EAC1-4402-9A54-D79DA058A6EA}" type="pres">
      <dgm:prSet presAssocID="{91A34547-9462-4EB4-98C7-CD831E1B45E6}" presName="hierRoot2" presStyleCnt="0">
        <dgm:presLayoutVars>
          <dgm:hierBranch val="init"/>
        </dgm:presLayoutVars>
      </dgm:prSet>
      <dgm:spPr/>
    </dgm:pt>
    <dgm:pt modelId="{B4E27A1E-016B-4F43-BBB3-D792D1EBEE27}" type="pres">
      <dgm:prSet presAssocID="{91A34547-9462-4EB4-98C7-CD831E1B45E6}" presName="rootComposite" presStyleCnt="0"/>
      <dgm:spPr/>
    </dgm:pt>
    <dgm:pt modelId="{20DA9240-0752-4614-8EE5-0BD1321C5120}" type="pres">
      <dgm:prSet presAssocID="{91A34547-9462-4EB4-98C7-CD831E1B45E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6F8CCD33-E5B2-4561-AC05-13DA2A16748D}" type="pres">
      <dgm:prSet presAssocID="{91A34547-9462-4EB4-98C7-CD831E1B45E6}" presName="rootConnector" presStyleLbl="node2" presStyleIdx="0" presStyleCnt="3"/>
      <dgm:spPr/>
      <dgm:t>
        <a:bodyPr/>
        <a:lstStyle/>
        <a:p>
          <a:endParaRPr lang="es-SV"/>
        </a:p>
      </dgm:t>
    </dgm:pt>
    <dgm:pt modelId="{E37801CD-8324-47F7-AAC1-54C7C12AB2E3}" type="pres">
      <dgm:prSet presAssocID="{91A34547-9462-4EB4-98C7-CD831E1B45E6}" presName="hierChild4" presStyleCnt="0"/>
      <dgm:spPr/>
    </dgm:pt>
    <dgm:pt modelId="{76638F40-A256-4983-8709-644EB89D113E}" type="pres">
      <dgm:prSet presAssocID="{91A34547-9462-4EB4-98C7-CD831E1B45E6}" presName="hierChild5" presStyleCnt="0"/>
      <dgm:spPr/>
    </dgm:pt>
    <dgm:pt modelId="{71D6A3CD-4D98-432D-880B-6AD852825F71}" type="pres">
      <dgm:prSet presAssocID="{1B680E08-B937-456D-B036-DF8744925DE1}" presName="Name37" presStyleLbl="parChTrans1D2" presStyleIdx="1" presStyleCnt="3"/>
      <dgm:spPr/>
      <dgm:t>
        <a:bodyPr/>
        <a:lstStyle/>
        <a:p>
          <a:endParaRPr lang="es-SV"/>
        </a:p>
      </dgm:t>
    </dgm:pt>
    <dgm:pt modelId="{AC049060-F475-45F2-806F-124940E53C65}" type="pres">
      <dgm:prSet presAssocID="{13D69AF4-4001-4188-AEEE-29DCE0151120}" presName="hierRoot2" presStyleCnt="0">
        <dgm:presLayoutVars>
          <dgm:hierBranch val="init"/>
        </dgm:presLayoutVars>
      </dgm:prSet>
      <dgm:spPr/>
    </dgm:pt>
    <dgm:pt modelId="{1D12E149-3AEB-4FF7-AC30-90D128BA5D5F}" type="pres">
      <dgm:prSet presAssocID="{13D69AF4-4001-4188-AEEE-29DCE0151120}" presName="rootComposite" presStyleCnt="0"/>
      <dgm:spPr/>
    </dgm:pt>
    <dgm:pt modelId="{560D709C-AF89-40F6-B14A-4C17902FC722}" type="pres">
      <dgm:prSet presAssocID="{13D69AF4-4001-4188-AEEE-29DCE015112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9F58C8E7-1F1F-43C0-85E2-89BF4FD73954}" type="pres">
      <dgm:prSet presAssocID="{13D69AF4-4001-4188-AEEE-29DCE0151120}" presName="rootConnector" presStyleLbl="node2" presStyleIdx="1" presStyleCnt="3"/>
      <dgm:spPr/>
      <dgm:t>
        <a:bodyPr/>
        <a:lstStyle/>
        <a:p>
          <a:endParaRPr lang="es-SV"/>
        </a:p>
      </dgm:t>
    </dgm:pt>
    <dgm:pt modelId="{CCDAD248-614F-4AA0-A409-C2EA18FB2768}" type="pres">
      <dgm:prSet presAssocID="{13D69AF4-4001-4188-AEEE-29DCE0151120}" presName="hierChild4" presStyleCnt="0"/>
      <dgm:spPr/>
    </dgm:pt>
    <dgm:pt modelId="{84C91313-1491-429A-B80C-7A08C24B7251}" type="pres">
      <dgm:prSet presAssocID="{13D69AF4-4001-4188-AEEE-29DCE0151120}" presName="hierChild5" presStyleCnt="0"/>
      <dgm:spPr/>
    </dgm:pt>
    <dgm:pt modelId="{4059BCC5-4745-4268-93F0-21E269BB2311}" type="pres">
      <dgm:prSet presAssocID="{988F175D-6711-496B-B567-6D6FA41B67C7}" presName="Name37" presStyleLbl="parChTrans1D2" presStyleIdx="2" presStyleCnt="3"/>
      <dgm:spPr/>
      <dgm:t>
        <a:bodyPr/>
        <a:lstStyle/>
        <a:p>
          <a:endParaRPr lang="es-SV"/>
        </a:p>
      </dgm:t>
    </dgm:pt>
    <dgm:pt modelId="{E7D4C419-9E28-4CAD-BFBF-E53F775BBD58}" type="pres">
      <dgm:prSet presAssocID="{82FD6797-82B3-4C85-93FA-1C65484F967A}" presName="hierRoot2" presStyleCnt="0">
        <dgm:presLayoutVars>
          <dgm:hierBranch val="init"/>
        </dgm:presLayoutVars>
      </dgm:prSet>
      <dgm:spPr/>
    </dgm:pt>
    <dgm:pt modelId="{AE7081C5-9090-49FD-834C-57CB210DB099}" type="pres">
      <dgm:prSet presAssocID="{82FD6797-82B3-4C85-93FA-1C65484F967A}" presName="rootComposite" presStyleCnt="0"/>
      <dgm:spPr/>
    </dgm:pt>
    <dgm:pt modelId="{1DBE5BF3-F33E-498C-8058-73CCE863A7FB}" type="pres">
      <dgm:prSet presAssocID="{82FD6797-82B3-4C85-93FA-1C65484F967A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61885DB-51CD-4D22-AD0D-9364B604815C}" type="pres">
      <dgm:prSet presAssocID="{82FD6797-82B3-4C85-93FA-1C65484F967A}" presName="rootConnector" presStyleLbl="node2" presStyleIdx="2" presStyleCnt="3"/>
      <dgm:spPr/>
      <dgm:t>
        <a:bodyPr/>
        <a:lstStyle/>
        <a:p>
          <a:endParaRPr lang="es-SV"/>
        </a:p>
      </dgm:t>
    </dgm:pt>
    <dgm:pt modelId="{7B088C9A-63EE-4F20-BAD9-60D0A145AFB9}" type="pres">
      <dgm:prSet presAssocID="{82FD6797-82B3-4C85-93FA-1C65484F967A}" presName="hierChild4" presStyleCnt="0"/>
      <dgm:spPr/>
    </dgm:pt>
    <dgm:pt modelId="{48CABD1B-94FC-476B-9D62-7404118A9122}" type="pres">
      <dgm:prSet presAssocID="{82FD6797-82B3-4C85-93FA-1C65484F967A}" presName="hierChild5" presStyleCnt="0"/>
      <dgm:spPr/>
    </dgm:pt>
    <dgm:pt modelId="{6600D5FA-6F20-425E-BFE9-32F6931853C7}" type="pres">
      <dgm:prSet presAssocID="{A9111BB9-574F-4E91-9C81-93C0D2398737}" presName="hierChild3" presStyleCnt="0"/>
      <dgm:spPr/>
    </dgm:pt>
  </dgm:ptLst>
  <dgm:cxnLst>
    <dgm:cxn modelId="{73D90266-97BC-44B1-87F4-FB6AD06ECE40}" srcId="{A9111BB9-574F-4E91-9C81-93C0D2398737}" destId="{91A34547-9462-4EB4-98C7-CD831E1B45E6}" srcOrd="0" destOrd="0" parTransId="{DFC57CE9-1EBE-48E2-92F1-45AED188A056}" sibTransId="{1B54593C-3C98-40BB-9C12-6EBF71C01473}"/>
    <dgm:cxn modelId="{CA50EA5B-19CB-4484-9BF7-F06E0B71CA9F}" type="presOf" srcId="{91A34547-9462-4EB4-98C7-CD831E1B45E6}" destId="{20DA9240-0752-4614-8EE5-0BD1321C5120}" srcOrd="0" destOrd="0" presId="urn:microsoft.com/office/officeart/2005/8/layout/orgChart1"/>
    <dgm:cxn modelId="{E48E3F8D-97E1-4CA4-AE21-FE98ABFB0BE0}" type="presOf" srcId="{82FD6797-82B3-4C85-93FA-1C65484F967A}" destId="{1DBE5BF3-F33E-498C-8058-73CCE863A7FB}" srcOrd="0" destOrd="0" presId="urn:microsoft.com/office/officeart/2005/8/layout/orgChart1"/>
    <dgm:cxn modelId="{053A8326-10F1-414F-BD8B-6764EFADB7CF}" type="presOf" srcId="{13D69AF4-4001-4188-AEEE-29DCE0151120}" destId="{560D709C-AF89-40F6-B14A-4C17902FC722}" srcOrd="0" destOrd="0" presId="urn:microsoft.com/office/officeart/2005/8/layout/orgChart1"/>
    <dgm:cxn modelId="{96EF4A13-62CB-449C-A40A-707DDAB285A2}" type="presOf" srcId="{5761E018-1ABC-42C3-A37D-DAC4EAD7D14B}" destId="{D05BA84E-8706-47B9-B9B8-707D1A73FC0D}" srcOrd="0" destOrd="0" presId="urn:microsoft.com/office/officeart/2005/8/layout/orgChart1"/>
    <dgm:cxn modelId="{3FA1ABB0-FD1C-4CEC-8BA5-931F9CB7D143}" type="presOf" srcId="{1B680E08-B937-456D-B036-DF8744925DE1}" destId="{71D6A3CD-4D98-432D-880B-6AD852825F71}" srcOrd="0" destOrd="0" presId="urn:microsoft.com/office/officeart/2005/8/layout/orgChart1"/>
    <dgm:cxn modelId="{CBAB3F36-06CF-4021-BE45-024304D033D4}" type="presOf" srcId="{DFC57CE9-1EBE-48E2-92F1-45AED188A056}" destId="{C29423C5-1FB6-4773-B13E-4E08EA74E372}" srcOrd="0" destOrd="0" presId="urn:microsoft.com/office/officeart/2005/8/layout/orgChart1"/>
    <dgm:cxn modelId="{BDCA91F1-8CC4-46CB-8C3B-D91A4FAB94BD}" type="presOf" srcId="{91A34547-9462-4EB4-98C7-CD831E1B45E6}" destId="{6F8CCD33-E5B2-4561-AC05-13DA2A16748D}" srcOrd="1" destOrd="0" presId="urn:microsoft.com/office/officeart/2005/8/layout/orgChart1"/>
    <dgm:cxn modelId="{BD588472-548C-435B-BFE4-735418195C1E}" srcId="{A9111BB9-574F-4E91-9C81-93C0D2398737}" destId="{13D69AF4-4001-4188-AEEE-29DCE0151120}" srcOrd="1" destOrd="0" parTransId="{1B680E08-B937-456D-B036-DF8744925DE1}" sibTransId="{E3681746-54C1-48FF-A7E7-71C75B14229C}"/>
    <dgm:cxn modelId="{F325DBC7-FE8A-40D4-A26F-A0CAEE5AEC2D}" srcId="{A9111BB9-574F-4E91-9C81-93C0D2398737}" destId="{82FD6797-82B3-4C85-93FA-1C65484F967A}" srcOrd="2" destOrd="0" parTransId="{988F175D-6711-496B-B567-6D6FA41B67C7}" sibTransId="{F3DC3185-ED2A-4F74-9790-CD573FA364DF}"/>
    <dgm:cxn modelId="{66B8C040-164D-4D11-86E6-6C071A62BCC5}" type="presOf" srcId="{988F175D-6711-496B-B567-6D6FA41B67C7}" destId="{4059BCC5-4745-4268-93F0-21E269BB2311}" srcOrd="0" destOrd="0" presId="urn:microsoft.com/office/officeart/2005/8/layout/orgChart1"/>
    <dgm:cxn modelId="{A8122F14-392E-447B-99C7-AEBB055EF3B3}" type="presOf" srcId="{A9111BB9-574F-4E91-9C81-93C0D2398737}" destId="{4AD7471A-B6D9-4965-AC3A-F2BBD6AA1509}" srcOrd="1" destOrd="0" presId="urn:microsoft.com/office/officeart/2005/8/layout/orgChart1"/>
    <dgm:cxn modelId="{DB652A00-D725-40F0-AE21-ADFE08E01F1C}" type="presOf" srcId="{82FD6797-82B3-4C85-93FA-1C65484F967A}" destId="{361885DB-51CD-4D22-AD0D-9364B604815C}" srcOrd="1" destOrd="0" presId="urn:microsoft.com/office/officeart/2005/8/layout/orgChart1"/>
    <dgm:cxn modelId="{B55C40A3-6418-4A30-85D4-78A5FD00FDCC}" srcId="{5761E018-1ABC-42C3-A37D-DAC4EAD7D14B}" destId="{A9111BB9-574F-4E91-9C81-93C0D2398737}" srcOrd="0" destOrd="0" parTransId="{7FF455FA-F388-4021-9889-0B0F15FE22FF}" sibTransId="{7F7AED45-87F7-45B6-96E1-C01B56569EDF}"/>
    <dgm:cxn modelId="{E6BC073A-E1A2-46ED-9B0E-0AE80F12C0A2}" type="presOf" srcId="{13D69AF4-4001-4188-AEEE-29DCE0151120}" destId="{9F58C8E7-1F1F-43C0-85E2-89BF4FD73954}" srcOrd="1" destOrd="0" presId="urn:microsoft.com/office/officeart/2005/8/layout/orgChart1"/>
    <dgm:cxn modelId="{FB324C12-637F-4AE2-96FE-C35E376FC691}" type="presOf" srcId="{A9111BB9-574F-4E91-9C81-93C0D2398737}" destId="{088E7398-7334-45E8-B577-5BDCD61E5A0D}" srcOrd="0" destOrd="0" presId="urn:microsoft.com/office/officeart/2005/8/layout/orgChart1"/>
    <dgm:cxn modelId="{9046FE7C-8F69-4CC5-AF40-706BB5B2CFEB}" type="presParOf" srcId="{D05BA84E-8706-47B9-B9B8-707D1A73FC0D}" destId="{DA6870EF-559F-430D-BD7A-F0BF998DDA8B}" srcOrd="0" destOrd="0" presId="urn:microsoft.com/office/officeart/2005/8/layout/orgChart1"/>
    <dgm:cxn modelId="{AD698AF1-CF9C-4C26-8440-9CB6A3444021}" type="presParOf" srcId="{DA6870EF-559F-430D-BD7A-F0BF998DDA8B}" destId="{6E3466FD-7A37-47EF-AD64-AAB09C010C33}" srcOrd="0" destOrd="0" presId="urn:microsoft.com/office/officeart/2005/8/layout/orgChart1"/>
    <dgm:cxn modelId="{D12C6ACF-B6B3-4129-AFAA-EB2518E1FF7B}" type="presParOf" srcId="{6E3466FD-7A37-47EF-AD64-AAB09C010C33}" destId="{088E7398-7334-45E8-B577-5BDCD61E5A0D}" srcOrd="0" destOrd="0" presId="urn:microsoft.com/office/officeart/2005/8/layout/orgChart1"/>
    <dgm:cxn modelId="{DFF8C4BF-2DBF-4A03-99EC-56C40F8C19E7}" type="presParOf" srcId="{6E3466FD-7A37-47EF-AD64-AAB09C010C33}" destId="{4AD7471A-B6D9-4965-AC3A-F2BBD6AA1509}" srcOrd="1" destOrd="0" presId="urn:microsoft.com/office/officeart/2005/8/layout/orgChart1"/>
    <dgm:cxn modelId="{3E686D2F-8CD9-49F2-BBF3-22ACCD7DDF8E}" type="presParOf" srcId="{DA6870EF-559F-430D-BD7A-F0BF998DDA8B}" destId="{4622D572-83FA-4B24-95A3-21EEB6DF152E}" srcOrd="1" destOrd="0" presId="urn:microsoft.com/office/officeart/2005/8/layout/orgChart1"/>
    <dgm:cxn modelId="{635F7904-BCA4-40F2-918A-3FF259DC32A8}" type="presParOf" srcId="{4622D572-83FA-4B24-95A3-21EEB6DF152E}" destId="{C29423C5-1FB6-4773-B13E-4E08EA74E372}" srcOrd="0" destOrd="0" presId="urn:microsoft.com/office/officeart/2005/8/layout/orgChart1"/>
    <dgm:cxn modelId="{E1697391-695A-476A-B1E4-F272D409D36C}" type="presParOf" srcId="{4622D572-83FA-4B24-95A3-21EEB6DF152E}" destId="{09CD46CA-EAC1-4402-9A54-D79DA058A6EA}" srcOrd="1" destOrd="0" presId="urn:microsoft.com/office/officeart/2005/8/layout/orgChart1"/>
    <dgm:cxn modelId="{AA89E3C9-766D-4C76-97FE-4E9E89667E28}" type="presParOf" srcId="{09CD46CA-EAC1-4402-9A54-D79DA058A6EA}" destId="{B4E27A1E-016B-4F43-BBB3-D792D1EBEE27}" srcOrd="0" destOrd="0" presId="urn:microsoft.com/office/officeart/2005/8/layout/orgChart1"/>
    <dgm:cxn modelId="{116AA99D-544C-4691-A045-5A26A69ADCF8}" type="presParOf" srcId="{B4E27A1E-016B-4F43-BBB3-D792D1EBEE27}" destId="{20DA9240-0752-4614-8EE5-0BD1321C5120}" srcOrd="0" destOrd="0" presId="urn:microsoft.com/office/officeart/2005/8/layout/orgChart1"/>
    <dgm:cxn modelId="{EDC7CEA4-FF38-4F62-AA6F-05FC7777FB9D}" type="presParOf" srcId="{B4E27A1E-016B-4F43-BBB3-D792D1EBEE27}" destId="{6F8CCD33-E5B2-4561-AC05-13DA2A16748D}" srcOrd="1" destOrd="0" presId="urn:microsoft.com/office/officeart/2005/8/layout/orgChart1"/>
    <dgm:cxn modelId="{65AE23C7-9B1C-4636-B909-97EDD7DADA3F}" type="presParOf" srcId="{09CD46CA-EAC1-4402-9A54-D79DA058A6EA}" destId="{E37801CD-8324-47F7-AAC1-54C7C12AB2E3}" srcOrd="1" destOrd="0" presId="urn:microsoft.com/office/officeart/2005/8/layout/orgChart1"/>
    <dgm:cxn modelId="{C5A30907-FA99-456D-AB1B-AF65D7674485}" type="presParOf" srcId="{09CD46CA-EAC1-4402-9A54-D79DA058A6EA}" destId="{76638F40-A256-4983-8709-644EB89D113E}" srcOrd="2" destOrd="0" presId="urn:microsoft.com/office/officeart/2005/8/layout/orgChart1"/>
    <dgm:cxn modelId="{70B5AE48-19B7-4F7A-BAFD-E7A354DB4169}" type="presParOf" srcId="{4622D572-83FA-4B24-95A3-21EEB6DF152E}" destId="{71D6A3CD-4D98-432D-880B-6AD852825F71}" srcOrd="2" destOrd="0" presId="urn:microsoft.com/office/officeart/2005/8/layout/orgChart1"/>
    <dgm:cxn modelId="{99D157E4-B8CE-4028-B87F-73E6B1C0FF6C}" type="presParOf" srcId="{4622D572-83FA-4B24-95A3-21EEB6DF152E}" destId="{AC049060-F475-45F2-806F-124940E53C65}" srcOrd="3" destOrd="0" presId="urn:microsoft.com/office/officeart/2005/8/layout/orgChart1"/>
    <dgm:cxn modelId="{D84E2735-6036-41ED-A072-AD325C847751}" type="presParOf" srcId="{AC049060-F475-45F2-806F-124940E53C65}" destId="{1D12E149-3AEB-4FF7-AC30-90D128BA5D5F}" srcOrd="0" destOrd="0" presId="urn:microsoft.com/office/officeart/2005/8/layout/orgChart1"/>
    <dgm:cxn modelId="{FE0B7008-E15E-4741-A393-9008EB315563}" type="presParOf" srcId="{1D12E149-3AEB-4FF7-AC30-90D128BA5D5F}" destId="{560D709C-AF89-40F6-B14A-4C17902FC722}" srcOrd="0" destOrd="0" presId="urn:microsoft.com/office/officeart/2005/8/layout/orgChart1"/>
    <dgm:cxn modelId="{B4462C99-C4FA-43C1-82AE-9589DCE2BC4F}" type="presParOf" srcId="{1D12E149-3AEB-4FF7-AC30-90D128BA5D5F}" destId="{9F58C8E7-1F1F-43C0-85E2-89BF4FD73954}" srcOrd="1" destOrd="0" presId="urn:microsoft.com/office/officeart/2005/8/layout/orgChart1"/>
    <dgm:cxn modelId="{115BDA3E-4B79-470C-B87B-A874DCC08DDB}" type="presParOf" srcId="{AC049060-F475-45F2-806F-124940E53C65}" destId="{CCDAD248-614F-4AA0-A409-C2EA18FB2768}" srcOrd="1" destOrd="0" presId="urn:microsoft.com/office/officeart/2005/8/layout/orgChart1"/>
    <dgm:cxn modelId="{6001D311-0607-4B3B-8133-0EBE86B598BD}" type="presParOf" srcId="{AC049060-F475-45F2-806F-124940E53C65}" destId="{84C91313-1491-429A-B80C-7A08C24B7251}" srcOrd="2" destOrd="0" presId="urn:microsoft.com/office/officeart/2005/8/layout/orgChart1"/>
    <dgm:cxn modelId="{A627C18D-83DA-409D-9D8D-ECD13B5C3855}" type="presParOf" srcId="{4622D572-83FA-4B24-95A3-21EEB6DF152E}" destId="{4059BCC5-4745-4268-93F0-21E269BB2311}" srcOrd="4" destOrd="0" presId="urn:microsoft.com/office/officeart/2005/8/layout/orgChart1"/>
    <dgm:cxn modelId="{27B3C31F-A275-47C7-A9E6-321EA6FDB50E}" type="presParOf" srcId="{4622D572-83FA-4B24-95A3-21EEB6DF152E}" destId="{E7D4C419-9E28-4CAD-BFBF-E53F775BBD58}" srcOrd="5" destOrd="0" presId="urn:microsoft.com/office/officeart/2005/8/layout/orgChart1"/>
    <dgm:cxn modelId="{B974A51C-91B5-4011-B45F-5904430CFF39}" type="presParOf" srcId="{E7D4C419-9E28-4CAD-BFBF-E53F775BBD58}" destId="{AE7081C5-9090-49FD-834C-57CB210DB099}" srcOrd="0" destOrd="0" presId="urn:microsoft.com/office/officeart/2005/8/layout/orgChart1"/>
    <dgm:cxn modelId="{19995BD0-3A9A-43F9-A1D4-9E7255821911}" type="presParOf" srcId="{AE7081C5-9090-49FD-834C-57CB210DB099}" destId="{1DBE5BF3-F33E-498C-8058-73CCE863A7FB}" srcOrd="0" destOrd="0" presId="urn:microsoft.com/office/officeart/2005/8/layout/orgChart1"/>
    <dgm:cxn modelId="{9051D056-9F0D-41DE-B512-CA778987C885}" type="presParOf" srcId="{AE7081C5-9090-49FD-834C-57CB210DB099}" destId="{361885DB-51CD-4D22-AD0D-9364B604815C}" srcOrd="1" destOrd="0" presId="urn:microsoft.com/office/officeart/2005/8/layout/orgChart1"/>
    <dgm:cxn modelId="{23D98F91-6E32-4E04-8F29-A67D3A8145F9}" type="presParOf" srcId="{E7D4C419-9E28-4CAD-BFBF-E53F775BBD58}" destId="{7B088C9A-63EE-4F20-BAD9-60D0A145AFB9}" srcOrd="1" destOrd="0" presId="urn:microsoft.com/office/officeart/2005/8/layout/orgChart1"/>
    <dgm:cxn modelId="{0F4C19A0-5742-46DD-9720-4627C19AD020}" type="presParOf" srcId="{E7D4C419-9E28-4CAD-BFBF-E53F775BBD58}" destId="{48CABD1B-94FC-476B-9D62-7404118A9122}" srcOrd="2" destOrd="0" presId="urn:microsoft.com/office/officeart/2005/8/layout/orgChart1"/>
    <dgm:cxn modelId="{DED5A531-1B1F-48A6-924F-3300CFC43C1A}" type="presParOf" srcId="{DA6870EF-559F-430D-BD7A-F0BF998DDA8B}" destId="{6600D5FA-6F20-425E-BFE9-32F6931853C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761E018-1ABC-42C3-A37D-DAC4EAD7D14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A9111BB9-574F-4E91-9C81-93C0D2398737}">
      <dgm:prSet phldrT="[Text]" custT="1"/>
      <dgm:spPr>
        <a:solidFill>
          <a:srgbClr val="FFFF00"/>
        </a:solidFill>
      </dgm:spPr>
      <dgm:t>
        <a:bodyPr/>
        <a:lstStyle/>
        <a:p>
          <a:r>
            <a:rPr lang="es-SV" sz="4000" b="1" dirty="0" smtClean="0">
              <a:solidFill>
                <a:schemeClr val="tx1"/>
              </a:solidFill>
              <a:latin typeface="Lucida Sans" pitchFamily="34" charset="0"/>
            </a:rPr>
            <a:t>VIDA ESPIRITUAL</a:t>
          </a:r>
          <a:endParaRPr lang="es-SV" sz="4000" b="1" dirty="0">
            <a:solidFill>
              <a:schemeClr val="tx1"/>
            </a:solidFill>
            <a:latin typeface="Lucida Sans" pitchFamily="34" charset="0"/>
          </a:endParaRPr>
        </a:p>
      </dgm:t>
    </dgm:pt>
    <dgm:pt modelId="{7FF455FA-F388-4021-9889-0B0F15FE22FF}" type="parTrans" cxnId="{B55C40A3-6418-4A30-85D4-78A5FD00FDCC}">
      <dgm:prSet/>
      <dgm:spPr/>
      <dgm:t>
        <a:bodyPr/>
        <a:lstStyle/>
        <a:p>
          <a:endParaRPr lang="es-SV"/>
        </a:p>
      </dgm:t>
    </dgm:pt>
    <dgm:pt modelId="{7F7AED45-87F7-45B6-96E1-C01B56569EDF}" type="sibTrans" cxnId="{B55C40A3-6418-4A30-85D4-78A5FD00FDCC}">
      <dgm:prSet/>
      <dgm:spPr/>
      <dgm:t>
        <a:bodyPr/>
        <a:lstStyle/>
        <a:p>
          <a:endParaRPr lang="es-SV"/>
        </a:p>
      </dgm:t>
    </dgm:pt>
    <dgm:pt modelId="{91A34547-9462-4EB4-98C7-CD831E1B45E6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SV" b="1" dirty="0" smtClean="0">
              <a:latin typeface="Lucida Sans" pitchFamily="34" charset="0"/>
            </a:rPr>
            <a:t>ARREPENTIMIENTO</a:t>
          </a:r>
          <a:endParaRPr lang="es-SV" b="1" dirty="0">
            <a:latin typeface="Lucida Sans" pitchFamily="34" charset="0"/>
          </a:endParaRPr>
        </a:p>
      </dgm:t>
    </dgm:pt>
    <dgm:pt modelId="{DFC57CE9-1EBE-48E2-92F1-45AED188A056}" type="parTrans" cxnId="{73D90266-97BC-44B1-87F4-FB6AD06ECE40}">
      <dgm:prSet/>
      <dgm:spPr/>
      <dgm:t>
        <a:bodyPr/>
        <a:lstStyle/>
        <a:p>
          <a:endParaRPr lang="es-SV"/>
        </a:p>
      </dgm:t>
    </dgm:pt>
    <dgm:pt modelId="{1B54593C-3C98-40BB-9C12-6EBF71C01473}" type="sibTrans" cxnId="{73D90266-97BC-44B1-87F4-FB6AD06ECE40}">
      <dgm:prSet/>
      <dgm:spPr/>
      <dgm:t>
        <a:bodyPr/>
        <a:lstStyle/>
        <a:p>
          <a:endParaRPr lang="es-SV"/>
        </a:p>
      </dgm:t>
    </dgm:pt>
    <dgm:pt modelId="{13D69AF4-4001-4188-AEEE-29DCE0151120}">
      <dgm:prSet phldrT="[Text]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es-SV" b="1" dirty="0" smtClean="0">
              <a:latin typeface="Lucida Sans" pitchFamily="34" charset="0"/>
            </a:rPr>
            <a:t>REGENERACON</a:t>
          </a:r>
          <a:endParaRPr lang="es-SV" b="1" dirty="0">
            <a:latin typeface="Lucida Sans" pitchFamily="34" charset="0"/>
          </a:endParaRPr>
        </a:p>
      </dgm:t>
    </dgm:pt>
    <dgm:pt modelId="{1B680E08-B937-456D-B036-DF8744925DE1}" type="parTrans" cxnId="{BD588472-548C-435B-BFE4-735418195C1E}">
      <dgm:prSet/>
      <dgm:spPr/>
      <dgm:t>
        <a:bodyPr/>
        <a:lstStyle/>
        <a:p>
          <a:endParaRPr lang="es-SV"/>
        </a:p>
      </dgm:t>
    </dgm:pt>
    <dgm:pt modelId="{E3681746-54C1-48FF-A7E7-71C75B14229C}" type="sibTrans" cxnId="{BD588472-548C-435B-BFE4-735418195C1E}">
      <dgm:prSet/>
      <dgm:spPr/>
      <dgm:t>
        <a:bodyPr/>
        <a:lstStyle/>
        <a:p>
          <a:endParaRPr lang="es-SV"/>
        </a:p>
      </dgm:t>
    </dgm:pt>
    <dgm:pt modelId="{82FD6797-82B3-4C85-93FA-1C65484F967A}">
      <dgm:prSet phldrT="[Text]"/>
      <dgm:spPr>
        <a:solidFill>
          <a:srgbClr val="0070C0"/>
        </a:solidFill>
      </dgm:spPr>
      <dgm:t>
        <a:bodyPr/>
        <a:lstStyle/>
        <a:p>
          <a:r>
            <a:rPr lang="es-SV" b="1" dirty="0" smtClean="0">
              <a:latin typeface="Lucida Sans" pitchFamily="34" charset="0"/>
            </a:rPr>
            <a:t>MULTIPLICACION</a:t>
          </a:r>
          <a:endParaRPr lang="es-SV" b="1" dirty="0">
            <a:latin typeface="Lucida Sans" pitchFamily="34" charset="0"/>
          </a:endParaRPr>
        </a:p>
      </dgm:t>
    </dgm:pt>
    <dgm:pt modelId="{988F175D-6711-496B-B567-6D6FA41B67C7}" type="parTrans" cxnId="{F325DBC7-FE8A-40D4-A26F-A0CAEE5AEC2D}">
      <dgm:prSet/>
      <dgm:spPr/>
      <dgm:t>
        <a:bodyPr/>
        <a:lstStyle/>
        <a:p>
          <a:endParaRPr lang="es-SV"/>
        </a:p>
      </dgm:t>
    </dgm:pt>
    <dgm:pt modelId="{F3DC3185-ED2A-4F74-9790-CD573FA364DF}" type="sibTrans" cxnId="{F325DBC7-FE8A-40D4-A26F-A0CAEE5AEC2D}">
      <dgm:prSet/>
      <dgm:spPr/>
      <dgm:t>
        <a:bodyPr/>
        <a:lstStyle/>
        <a:p>
          <a:endParaRPr lang="es-SV"/>
        </a:p>
      </dgm:t>
    </dgm:pt>
    <dgm:pt modelId="{D05BA84E-8706-47B9-B9B8-707D1A73FC0D}" type="pres">
      <dgm:prSet presAssocID="{5761E018-1ABC-42C3-A37D-DAC4EAD7D14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DA6870EF-559F-430D-BD7A-F0BF998DDA8B}" type="pres">
      <dgm:prSet presAssocID="{A9111BB9-574F-4E91-9C81-93C0D2398737}" presName="hierRoot1" presStyleCnt="0">
        <dgm:presLayoutVars>
          <dgm:hierBranch val="init"/>
        </dgm:presLayoutVars>
      </dgm:prSet>
      <dgm:spPr/>
    </dgm:pt>
    <dgm:pt modelId="{6E3466FD-7A37-47EF-AD64-AAB09C010C33}" type="pres">
      <dgm:prSet presAssocID="{A9111BB9-574F-4E91-9C81-93C0D2398737}" presName="rootComposite1" presStyleCnt="0"/>
      <dgm:spPr/>
    </dgm:pt>
    <dgm:pt modelId="{088E7398-7334-45E8-B577-5BDCD61E5A0D}" type="pres">
      <dgm:prSet presAssocID="{A9111BB9-574F-4E91-9C81-93C0D2398737}" presName="rootText1" presStyleLbl="node0" presStyleIdx="0" presStyleCnt="1" custScaleX="147497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AD7471A-B6D9-4965-AC3A-F2BBD6AA1509}" type="pres">
      <dgm:prSet presAssocID="{A9111BB9-574F-4E91-9C81-93C0D2398737}" presName="rootConnector1" presStyleLbl="node1" presStyleIdx="0" presStyleCnt="0"/>
      <dgm:spPr/>
      <dgm:t>
        <a:bodyPr/>
        <a:lstStyle/>
        <a:p>
          <a:endParaRPr lang="es-SV"/>
        </a:p>
      </dgm:t>
    </dgm:pt>
    <dgm:pt modelId="{4622D572-83FA-4B24-95A3-21EEB6DF152E}" type="pres">
      <dgm:prSet presAssocID="{A9111BB9-574F-4E91-9C81-93C0D2398737}" presName="hierChild2" presStyleCnt="0"/>
      <dgm:spPr/>
    </dgm:pt>
    <dgm:pt modelId="{C29423C5-1FB6-4773-B13E-4E08EA74E372}" type="pres">
      <dgm:prSet presAssocID="{DFC57CE9-1EBE-48E2-92F1-45AED188A056}" presName="Name37" presStyleLbl="parChTrans1D2" presStyleIdx="0" presStyleCnt="3"/>
      <dgm:spPr/>
      <dgm:t>
        <a:bodyPr/>
        <a:lstStyle/>
        <a:p>
          <a:endParaRPr lang="es-SV"/>
        </a:p>
      </dgm:t>
    </dgm:pt>
    <dgm:pt modelId="{09CD46CA-EAC1-4402-9A54-D79DA058A6EA}" type="pres">
      <dgm:prSet presAssocID="{91A34547-9462-4EB4-98C7-CD831E1B45E6}" presName="hierRoot2" presStyleCnt="0">
        <dgm:presLayoutVars>
          <dgm:hierBranch val="init"/>
        </dgm:presLayoutVars>
      </dgm:prSet>
      <dgm:spPr/>
    </dgm:pt>
    <dgm:pt modelId="{B4E27A1E-016B-4F43-BBB3-D792D1EBEE27}" type="pres">
      <dgm:prSet presAssocID="{91A34547-9462-4EB4-98C7-CD831E1B45E6}" presName="rootComposite" presStyleCnt="0"/>
      <dgm:spPr/>
    </dgm:pt>
    <dgm:pt modelId="{20DA9240-0752-4614-8EE5-0BD1321C5120}" type="pres">
      <dgm:prSet presAssocID="{91A34547-9462-4EB4-98C7-CD831E1B45E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6F8CCD33-E5B2-4561-AC05-13DA2A16748D}" type="pres">
      <dgm:prSet presAssocID="{91A34547-9462-4EB4-98C7-CD831E1B45E6}" presName="rootConnector" presStyleLbl="node2" presStyleIdx="0" presStyleCnt="3"/>
      <dgm:spPr/>
      <dgm:t>
        <a:bodyPr/>
        <a:lstStyle/>
        <a:p>
          <a:endParaRPr lang="es-SV"/>
        </a:p>
      </dgm:t>
    </dgm:pt>
    <dgm:pt modelId="{E37801CD-8324-47F7-AAC1-54C7C12AB2E3}" type="pres">
      <dgm:prSet presAssocID="{91A34547-9462-4EB4-98C7-CD831E1B45E6}" presName="hierChild4" presStyleCnt="0"/>
      <dgm:spPr/>
    </dgm:pt>
    <dgm:pt modelId="{76638F40-A256-4983-8709-644EB89D113E}" type="pres">
      <dgm:prSet presAssocID="{91A34547-9462-4EB4-98C7-CD831E1B45E6}" presName="hierChild5" presStyleCnt="0"/>
      <dgm:spPr/>
    </dgm:pt>
    <dgm:pt modelId="{71D6A3CD-4D98-432D-880B-6AD852825F71}" type="pres">
      <dgm:prSet presAssocID="{1B680E08-B937-456D-B036-DF8744925DE1}" presName="Name37" presStyleLbl="parChTrans1D2" presStyleIdx="1" presStyleCnt="3"/>
      <dgm:spPr/>
      <dgm:t>
        <a:bodyPr/>
        <a:lstStyle/>
        <a:p>
          <a:endParaRPr lang="es-SV"/>
        </a:p>
      </dgm:t>
    </dgm:pt>
    <dgm:pt modelId="{AC049060-F475-45F2-806F-124940E53C65}" type="pres">
      <dgm:prSet presAssocID="{13D69AF4-4001-4188-AEEE-29DCE0151120}" presName="hierRoot2" presStyleCnt="0">
        <dgm:presLayoutVars>
          <dgm:hierBranch val="init"/>
        </dgm:presLayoutVars>
      </dgm:prSet>
      <dgm:spPr/>
    </dgm:pt>
    <dgm:pt modelId="{1D12E149-3AEB-4FF7-AC30-90D128BA5D5F}" type="pres">
      <dgm:prSet presAssocID="{13D69AF4-4001-4188-AEEE-29DCE0151120}" presName="rootComposite" presStyleCnt="0"/>
      <dgm:spPr/>
    </dgm:pt>
    <dgm:pt modelId="{560D709C-AF89-40F6-B14A-4C17902FC722}" type="pres">
      <dgm:prSet presAssocID="{13D69AF4-4001-4188-AEEE-29DCE015112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9F58C8E7-1F1F-43C0-85E2-89BF4FD73954}" type="pres">
      <dgm:prSet presAssocID="{13D69AF4-4001-4188-AEEE-29DCE0151120}" presName="rootConnector" presStyleLbl="node2" presStyleIdx="1" presStyleCnt="3"/>
      <dgm:spPr/>
      <dgm:t>
        <a:bodyPr/>
        <a:lstStyle/>
        <a:p>
          <a:endParaRPr lang="es-SV"/>
        </a:p>
      </dgm:t>
    </dgm:pt>
    <dgm:pt modelId="{CCDAD248-614F-4AA0-A409-C2EA18FB2768}" type="pres">
      <dgm:prSet presAssocID="{13D69AF4-4001-4188-AEEE-29DCE0151120}" presName="hierChild4" presStyleCnt="0"/>
      <dgm:spPr/>
    </dgm:pt>
    <dgm:pt modelId="{84C91313-1491-429A-B80C-7A08C24B7251}" type="pres">
      <dgm:prSet presAssocID="{13D69AF4-4001-4188-AEEE-29DCE0151120}" presName="hierChild5" presStyleCnt="0"/>
      <dgm:spPr/>
    </dgm:pt>
    <dgm:pt modelId="{4059BCC5-4745-4268-93F0-21E269BB2311}" type="pres">
      <dgm:prSet presAssocID="{988F175D-6711-496B-B567-6D6FA41B67C7}" presName="Name37" presStyleLbl="parChTrans1D2" presStyleIdx="2" presStyleCnt="3"/>
      <dgm:spPr/>
      <dgm:t>
        <a:bodyPr/>
        <a:lstStyle/>
        <a:p>
          <a:endParaRPr lang="es-SV"/>
        </a:p>
      </dgm:t>
    </dgm:pt>
    <dgm:pt modelId="{E7D4C419-9E28-4CAD-BFBF-E53F775BBD58}" type="pres">
      <dgm:prSet presAssocID="{82FD6797-82B3-4C85-93FA-1C65484F967A}" presName="hierRoot2" presStyleCnt="0">
        <dgm:presLayoutVars>
          <dgm:hierBranch val="init"/>
        </dgm:presLayoutVars>
      </dgm:prSet>
      <dgm:spPr/>
    </dgm:pt>
    <dgm:pt modelId="{AE7081C5-9090-49FD-834C-57CB210DB099}" type="pres">
      <dgm:prSet presAssocID="{82FD6797-82B3-4C85-93FA-1C65484F967A}" presName="rootComposite" presStyleCnt="0"/>
      <dgm:spPr/>
    </dgm:pt>
    <dgm:pt modelId="{1DBE5BF3-F33E-498C-8058-73CCE863A7FB}" type="pres">
      <dgm:prSet presAssocID="{82FD6797-82B3-4C85-93FA-1C65484F967A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61885DB-51CD-4D22-AD0D-9364B604815C}" type="pres">
      <dgm:prSet presAssocID="{82FD6797-82B3-4C85-93FA-1C65484F967A}" presName="rootConnector" presStyleLbl="node2" presStyleIdx="2" presStyleCnt="3"/>
      <dgm:spPr/>
      <dgm:t>
        <a:bodyPr/>
        <a:lstStyle/>
        <a:p>
          <a:endParaRPr lang="es-SV"/>
        </a:p>
      </dgm:t>
    </dgm:pt>
    <dgm:pt modelId="{7B088C9A-63EE-4F20-BAD9-60D0A145AFB9}" type="pres">
      <dgm:prSet presAssocID="{82FD6797-82B3-4C85-93FA-1C65484F967A}" presName="hierChild4" presStyleCnt="0"/>
      <dgm:spPr/>
    </dgm:pt>
    <dgm:pt modelId="{48CABD1B-94FC-476B-9D62-7404118A9122}" type="pres">
      <dgm:prSet presAssocID="{82FD6797-82B3-4C85-93FA-1C65484F967A}" presName="hierChild5" presStyleCnt="0"/>
      <dgm:spPr/>
    </dgm:pt>
    <dgm:pt modelId="{6600D5FA-6F20-425E-BFE9-32F6931853C7}" type="pres">
      <dgm:prSet presAssocID="{A9111BB9-574F-4E91-9C81-93C0D2398737}" presName="hierChild3" presStyleCnt="0"/>
      <dgm:spPr/>
    </dgm:pt>
  </dgm:ptLst>
  <dgm:cxnLst>
    <dgm:cxn modelId="{73D90266-97BC-44B1-87F4-FB6AD06ECE40}" srcId="{A9111BB9-574F-4E91-9C81-93C0D2398737}" destId="{91A34547-9462-4EB4-98C7-CD831E1B45E6}" srcOrd="0" destOrd="0" parTransId="{DFC57CE9-1EBE-48E2-92F1-45AED188A056}" sibTransId="{1B54593C-3C98-40BB-9C12-6EBF71C01473}"/>
    <dgm:cxn modelId="{CBAAD0F7-1436-4E05-AA92-AF0A28C57ED3}" type="presOf" srcId="{988F175D-6711-496B-B567-6D6FA41B67C7}" destId="{4059BCC5-4745-4268-93F0-21E269BB2311}" srcOrd="0" destOrd="0" presId="urn:microsoft.com/office/officeart/2005/8/layout/orgChart1"/>
    <dgm:cxn modelId="{9D2D50A1-4A28-4C96-BBF2-71256E387B8C}" type="presOf" srcId="{91A34547-9462-4EB4-98C7-CD831E1B45E6}" destId="{6F8CCD33-E5B2-4561-AC05-13DA2A16748D}" srcOrd="1" destOrd="0" presId="urn:microsoft.com/office/officeart/2005/8/layout/orgChart1"/>
    <dgm:cxn modelId="{1A0E13AE-698B-499B-984B-B736C165DD2A}" type="presOf" srcId="{A9111BB9-574F-4E91-9C81-93C0D2398737}" destId="{4AD7471A-B6D9-4965-AC3A-F2BBD6AA1509}" srcOrd="1" destOrd="0" presId="urn:microsoft.com/office/officeart/2005/8/layout/orgChart1"/>
    <dgm:cxn modelId="{F325DBC7-FE8A-40D4-A26F-A0CAEE5AEC2D}" srcId="{A9111BB9-574F-4E91-9C81-93C0D2398737}" destId="{82FD6797-82B3-4C85-93FA-1C65484F967A}" srcOrd="2" destOrd="0" parTransId="{988F175D-6711-496B-B567-6D6FA41B67C7}" sibTransId="{F3DC3185-ED2A-4F74-9790-CD573FA364DF}"/>
    <dgm:cxn modelId="{4BB9C4AC-61E6-475D-97A0-B3777904637D}" type="presOf" srcId="{A9111BB9-574F-4E91-9C81-93C0D2398737}" destId="{088E7398-7334-45E8-B577-5BDCD61E5A0D}" srcOrd="0" destOrd="0" presId="urn:microsoft.com/office/officeart/2005/8/layout/orgChart1"/>
    <dgm:cxn modelId="{8DCF0253-E927-429A-9A7C-5A240E45662C}" type="presOf" srcId="{5761E018-1ABC-42C3-A37D-DAC4EAD7D14B}" destId="{D05BA84E-8706-47B9-B9B8-707D1A73FC0D}" srcOrd="0" destOrd="0" presId="urn:microsoft.com/office/officeart/2005/8/layout/orgChart1"/>
    <dgm:cxn modelId="{199B47D0-98B7-4F07-A52B-2328C5F41E01}" type="presOf" srcId="{1B680E08-B937-456D-B036-DF8744925DE1}" destId="{71D6A3CD-4D98-432D-880B-6AD852825F71}" srcOrd="0" destOrd="0" presId="urn:microsoft.com/office/officeart/2005/8/layout/orgChart1"/>
    <dgm:cxn modelId="{A012611B-92FE-4A7F-9656-AE0F059067DC}" type="presOf" srcId="{DFC57CE9-1EBE-48E2-92F1-45AED188A056}" destId="{C29423C5-1FB6-4773-B13E-4E08EA74E372}" srcOrd="0" destOrd="0" presId="urn:microsoft.com/office/officeart/2005/8/layout/orgChart1"/>
    <dgm:cxn modelId="{C77BA8BD-9196-405E-9BE1-BD46D6A1B7CB}" type="presOf" srcId="{82FD6797-82B3-4C85-93FA-1C65484F967A}" destId="{361885DB-51CD-4D22-AD0D-9364B604815C}" srcOrd="1" destOrd="0" presId="urn:microsoft.com/office/officeart/2005/8/layout/orgChart1"/>
    <dgm:cxn modelId="{1A5490DB-119E-43A2-AA38-B77BD6B16474}" type="presOf" srcId="{82FD6797-82B3-4C85-93FA-1C65484F967A}" destId="{1DBE5BF3-F33E-498C-8058-73CCE863A7FB}" srcOrd="0" destOrd="0" presId="urn:microsoft.com/office/officeart/2005/8/layout/orgChart1"/>
    <dgm:cxn modelId="{A0B5F1A2-8A50-4E6B-A3F1-755DF016C4B4}" type="presOf" srcId="{91A34547-9462-4EB4-98C7-CD831E1B45E6}" destId="{20DA9240-0752-4614-8EE5-0BD1321C5120}" srcOrd="0" destOrd="0" presId="urn:microsoft.com/office/officeart/2005/8/layout/orgChart1"/>
    <dgm:cxn modelId="{B55C40A3-6418-4A30-85D4-78A5FD00FDCC}" srcId="{5761E018-1ABC-42C3-A37D-DAC4EAD7D14B}" destId="{A9111BB9-574F-4E91-9C81-93C0D2398737}" srcOrd="0" destOrd="0" parTransId="{7FF455FA-F388-4021-9889-0B0F15FE22FF}" sibTransId="{7F7AED45-87F7-45B6-96E1-C01B56569EDF}"/>
    <dgm:cxn modelId="{6D241EBE-AB27-454A-B568-CE9CD343D59A}" type="presOf" srcId="{13D69AF4-4001-4188-AEEE-29DCE0151120}" destId="{9F58C8E7-1F1F-43C0-85E2-89BF4FD73954}" srcOrd="1" destOrd="0" presId="urn:microsoft.com/office/officeart/2005/8/layout/orgChart1"/>
    <dgm:cxn modelId="{BD588472-548C-435B-BFE4-735418195C1E}" srcId="{A9111BB9-574F-4E91-9C81-93C0D2398737}" destId="{13D69AF4-4001-4188-AEEE-29DCE0151120}" srcOrd="1" destOrd="0" parTransId="{1B680E08-B937-456D-B036-DF8744925DE1}" sibTransId="{E3681746-54C1-48FF-A7E7-71C75B14229C}"/>
    <dgm:cxn modelId="{F19B6781-D911-4B34-939C-F5BBD0684037}" type="presOf" srcId="{13D69AF4-4001-4188-AEEE-29DCE0151120}" destId="{560D709C-AF89-40F6-B14A-4C17902FC722}" srcOrd="0" destOrd="0" presId="urn:microsoft.com/office/officeart/2005/8/layout/orgChart1"/>
    <dgm:cxn modelId="{F28151F5-5B85-48F7-83CD-A862D00ADC6F}" type="presParOf" srcId="{D05BA84E-8706-47B9-B9B8-707D1A73FC0D}" destId="{DA6870EF-559F-430D-BD7A-F0BF998DDA8B}" srcOrd="0" destOrd="0" presId="urn:microsoft.com/office/officeart/2005/8/layout/orgChart1"/>
    <dgm:cxn modelId="{2B7EF5F1-C3E4-4E38-8F71-A449680B0D9F}" type="presParOf" srcId="{DA6870EF-559F-430D-BD7A-F0BF998DDA8B}" destId="{6E3466FD-7A37-47EF-AD64-AAB09C010C33}" srcOrd="0" destOrd="0" presId="urn:microsoft.com/office/officeart/2005/8/layout/orgChart1"/>
    <dgm:cxn modelId="{52B9B633-50DA-4769-A52F-15C4BE7E6966}" type="presParOf" srcId="{6E3466FD-7A37-47EF-AD64-AAB09C010C33}" destId="{088E7398-7334-45E8-B577-5BDCD61E5A0D}" srcOrd="0" destOrd="0" presId="urn:microsoft.com/office/officeart/2005/8/layout/orgChart1"/>
    <dgm:cxn modelId="{AC1E88B9-FEB4-4EBF-AAAD-E241FF236D84}" type="presParOf" srcId="{6E3466FD-7A37-47EF-AD64-AAB09C010C33}" destId="{4AD7471A-B6D9-4965-AC3A-F2BBD6AA1509}" srcOrd="1" destOrd="0" presId="urn:microsoft.com/office/officeart/2005/8/layout/orgChart1"/>
    <dgm:cxn modelId="{61CBC266-D206-4CFF-A480-5CBD343E267B}" type="presParOf" srcId="{DA6870EF-559F-430D-BD7A-F0BF998DDA8B}" destId="{4622D572-83FA-4B24-95A3-21EEB6DF152E}" srcOrd="1" destOrd="0" presId="urn:microsoft.com/office/officeart/2005/8/layout/orgChart1"/>
    <dgm:cxn modelId="{EB7FCD26-9A02-4DBC-987B-DBBB7990BF91}" type="presParOf" srcId="{4622D572-83FA-4B24-95A3-21EEB6DF152E}" destId="{C29423C5-1FB6-4773-B13E-4E08EA74E372}" srcOrd="0" destOrd="0" presId="urn:microsoft.com/office/officeart/2005/8/layout/orgChart1"/>
    <dgm:cxn modelId="{5E251018-6F83-42AF-8C3A-192EB98F8E77}" type="presParOf" srcId="{4622D572-83FA-4B24-95A3-21EEB6DF152E}" destId="{09CD46CA-EAC1-4402-9A54-D79DA058A6EA}" srcOrd="1" destOrd="0" presId="urn:microsoft.com/office/officeart/2005/8/layout/orgChart1"/>
    <dgm:cxn modelId="{CEC657D3-35F9-4F03-92DA-9F110DFFCAF2}" type="presParOf" srcId="{09CD46CA-EAC1-4402-9A54-D79DA058A6EA}" destId="{B4E27A1E-016B-4F43-BBB3-D792D1EBEE27}" srcOrd="0" destOrd="0" presId="urn:microsoft.com/office/officeart/2005/8/layout/orgChart1"/>
    <dgm:cxn modelId="{DD54EACA-F8AD-4E01-A747-77033703B405}" type="presParOf" srcId="{B4E27A1E-016B-4F43-BBB3-D792D1EBEE27}" destId="{20DA9240-0752-4614-8EE5-0BD1321C5120}" srcOrd="0" destOrd="0" presId="urn:microsoft.com/office/officeart/2005/8/layout/orgChart1"/>
    <dgm:cxn modelId="{0A500A47-371F-4847-AD54-901FED1EB178}" type="presParOf" srcId="{B4E27A1E-016B-4F43-BBB3-D792D1EBEE27}" destId="{6F8CCD33-E5B2-4561-AC05-13DA2A16748D}" srcOrd="1" destOrd="0" presId="urn:microsoft.com/office/officeart/2005/8/layout/orgChart1"/>
    <dgm:cxn modelId="{957BEC38-88AF-48B7-A512-F36CD1B5660E}" type="presParOf" srcId="{09CD46CA-EAC1-4402-9A54-D79DA058A6EA}" destId="{E37801CD-8324-47F7-AAC1-54C7C12AB2E3}" srcOrd="1" destOrd="0" presId="urn:microsoft.com/office/officeart/2005/8/layout/orgChart1"/>
    <dgm:cxn modelId="{7E82943B-29AF-4FA3-A4DE-EB64383C0C1A}" type="presParOf" srcId="{09CD46CA-EAC1-4402-9A54-D79DA058A6EA}" destId="{76638F40-A256-4983-8709-644EB89D113E}" srcOrd="2" destOrd="0" presId="urn:microsoft.com/office/officeart/2005/8/layout/orgChart1"/>
    <dgm:cxn modelId="{FCFFDC38-137C-49C7-AE99-A24AFE2053CC}" type="presParOf" srcId="{4622D572-83FA-4B24-95A3-21EEB6DF152E}" destId="{71D6A3CD-4D98-432D-880B-6AD852825F71}" srcOrd="2" destOrd="0" presId="urn:microsoft.com/office/officeart/2005/8/layout/orgChart1"/>
    <dgm:cxn modelId="{595F26EE-8A62-4848-B8B7-B396F5FD730B}" type="presParOf" srcId="{4622D572-83FA-4B24-95A3-21EEB6DF152E}" destId="{AC049060-F475-45F2-806F-124940E53C65}" srcOrd="3" destOrd="0" presId="urn:microsoft.com/office/officeart/2005/8/layout/orgChart1"/>
    <dgm:cxn modelId="{B7F181FD-2773-4173-A037-ED1605EE2677}" type="presParOf" srcId="{AC049060-F475-45F2-806F-124940E53C65}" destId="{1D12E149-3AEB-4FF7-AC30-90D128BA5D5F}" srcOrd="0" destOrd="0" presId="urn:microsoft.com/office/officeart/2005/8/layout/orgChart1"/>
    <dgm:cxn modelId="{9EC4852F-E52C-49C8-A89F-2413ADE6A62C}" type="presParOf" srcId="{1D12E149-3AEB-4FF7-AC30-90D128BA5D5F}" destId="{560D709C-AF89-40F6-B14A-4C17902FC722}" srcOrd="0" destOrd="0" presId="urn:microsoft.com/office/officeart/2005/8/layout/orgChart1"/>
    <dgm:cxn modelId="{12E13C9C-7A7D-48D9-A441-6484943AD15E}" type="presParOf" srcId="{1D12E149-3AEB-4FF7-AC30-90D128BA5D5F}" destId="{9F58C8E7-1F1F-43C0-85E2-89BF4FD73954}" srcOrd="1" destOrd="0" presId="urn:microsoft.com/office/officeart/2005/8/layout/orgChart1"/>
    <dgm:cxn modelId="{9F49D7EC-4433-4614-8E9F-A68CD9707760}" type="presParOf" srcId="{AC049060-F475-45F2-806F-124940E53C65}" destId="{CCDAD248-614F-4AA0-A409-C2EA18FB2768}" srcOrd="1" destOrd="0" presId="urn:microsoft.com/office/officeart/2005/8/layout/orgChart1"/>
    <dgm:cxn modelId="{81CB788A-C3DD-46A1-89C1-9A5471ABE00E}" type="presParOf" srcId="{AC049060-F475-45F2-806F-124940E53C65}" destId="{84C91313-1491-429A-B80C-7A08C24B7251}" srcOrd="2" destOrd="0" presId="urn:microsoft.com/office/officeart/2005/8/layout/orgChart1"/>
    <dgm:cxn modelId="{6C8DA304-FCED-4313-B69D-4D166DA26A95}" type="presParOf" srcId="{4622D572-83FA-4B24-95A3-21EEB6DF152E}" destId="{4059BCC5-4745-4268-93F0-21E269BB2311}" srcOrd="4" destOrd="0" presId="urn:microsoft.com/office/officeart/2005/8/layout/orgChart1"/>
    <dgm:cxn modelId="{8BE31A3A-A9F2-496A-B351-941CA2D481B5}" type="presParOf" srcId="{4622D572-83FA-4B24-95A3-21EEB6DF152E}" destId="{E7D4C419-9E28-4CAD-BFBF-E53F775BBD58}" srcOrd="5" destOrd="0" presId="urn:microsoft.com/office/officeart/2005/8/layout/orgChart1"/>
    <dgm:cxn modelId="{0B55EE9B-ED8D-4E08-A386-57D86C743AC7}" type="presParOf" srcId="{E7D4C419-9E28-4CAD-BFBF-E53F775BBD58}" destId="{AE7081C5-9090-49FD-834C-57CB210DB099}" srcOrd="0" destOrd="0" presId="urn:microsoft.com/office/officeart/2005/8/layout/orgChart1"/>
    <dgm:cxn modelId="{6E403BFE-4B49-4126-8871-399DBD13236B}" type="presParOf" srcId="{AE7081C5-9090-49FD-834C-57CB210DB099}" destId="{1DBE5BF3-F33E-498C-8058-73CCE863A7FB}" srcOrd="0" destOrd="0" presId="urn:microsoft.com/office/officeart/2005/8/layout/orgChart1"/>
    <dgm:cxn modelId="{D6DF9020-B3AC-4CB4-8F53-6AB4D9E6E9EB}" type="presParOf" srcId="{AE7081C5-9090-49FD-834C-57CB210DB099}" destId="{361885DB-51CD-4D22-AD0D-9364B604815C}" srcOrd="1" destOrd="0" presId="urn:microsoft.com/office/officeart/2005/8/layout/orgChart1"/>
    <dgm:cxn modelId="{E5C83F20-2B6A-4081-B2E5-D1828D908A04}" type="presParOf" srcId="{E7D4C419-9E28-4CAD-BFBF-E53F775BBD58}" destId="{7B088C9A-63EE-4F20-BAD9-60D0A145AFB9}" srcOrd="1" destOrd="0" presId="urn:microsoft.com/office/officeart/2005/8/layout/orgChart1"/>
    <dgm:cxn modelId="{BAEEB6A1-48F1-4549-A1E5-E9045C3343D7}" type="presParOf" srcId="{E7D4C419-9E28-4CAD-BFBF-E53F775BBD58}" destId="{48CABD1B-94FC-476B-9D62-7404118A9122}" srcOrd="2" destOrd="0" presId="urn:microsoft.com/office/officeart/2005/8/layout/orgChart1"/>
    <dgm:cxn modelId="{CB9A73D6-C4D5-4EC8-8FA0-E92254367829}" type="presParOf" srcId="{DA6870EF-559F-430D-BD7A-F0BF998DDA8B}" destId="{6600D5FA-6F20-425E-BFE9-32F6931853C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61E018-1ABC-42C3-A37D-DAC4EAD7D14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91A34547-9462-4EB4-98C7-CD831E1B45E6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SV" b="1" dirty="0" smtClean="0">
              <a:latin typeface="Lucida Sans" pitchFamily="34" charset="0"/>
            </a:rPr>
            <a:t>PRODUCCION</a:t>
          </a:r>
          <a:endParaRPr lang="es-SV" b="1" dirty="0">
            <a:latin typeface="Lucida Sans" pitchFamily="34" charset="0"/>
          </a:endParaRPr>
        </a:p>
      </dgm:t>
    </dgm:pt>
    <dgm:pt modelId="{DFC57CE9-1EBE-48E2-92F1-45AED188A056}" type="parTrans" cxnId="{73D90266-97BC-44B1-87F4-FB6AD06ECE40}">
      <dgm:prSet/>
      <dgm:spPr/>
      <dgm:t>
        <a:bodyPr/>
        <a:lstStyle/>
        <a:p>
          <a:endParaRPr lang="es-SV"/>
        </a:p>
      </dgm:t>
    </dgm:pt>
    <dgm:pt modelId="{1B54593C-3C98-40BB-9C12-6EBF71C01473}" type="sibTrans" cxnId="{73D90266-97BC-44B1-87F4-FB6AD06ECE40}">
      <dgm:prSet/>
      <dgm:spPr/>
      <dgm:t>
        <a:bodyPr/>
        <a:lstStyle/>
        <a:p>
          <a:endParaRPr lang="es-SV"/>
        </a:p>
      </dgm:t>
    </dgm:pt>
    <dgm:pt modelId="{13D69AF4-4001-4188-AEEE-29DCE0151120}">
      <dgm:prSet phldrT="[Text]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es-SV" b="1" dirty="0" smtClean="0">
              <a:latin typeface="Lucida Sans" pitchFamily="34" charset="0"/>
            </a:rPr>
            <a:t>FORMACION</a:t>
          </a:r>
          <a:endParaRPr lang="es-SV" b="1" dirty="0">
            <a:latin typeface="Lucida Sans" pitchFamily="34" charset="0"/>
          </a:endParaRPr>
        </a:p>
      </dgm:t>
    </dgm:pt>
    <dgm:pt modelId="{1B680E08-B937-456D-B036-DF8744925DE1}" type="parTrans" cxnId="{BD588472-548C-435B-BFE4-735418195C1E}">
      <dgm:prSet/>
      <dgm:spPr/>
      <dgm:t>
        <a:bodyPr/>
        <a:lstStyle/>
        <a:p>
          <a:endParaRPr lang="es-SV"/>
        </a:p>
      </dgm:t>
    </dgm:pt>
    <dgm:pt modelId="{E3681746-54C1-48FF-A7E7-71C75B14229C}" type="sibTrans" cxnId="{BD588472-548C-435B-BFE4-735418195C1E}">
      <dgm:prSet/>
      <dgm:spPr/>
      <dgm:t>
        <a:bodyPr/>
        <a:lstStyle/>
        <a:p>
          <a:endParaRPr lang="es-SV"/>
        </a:p>
      </dgm:t>
    </dgm:pt>
    <dgm:pt modelId="{82FD6797-82B3-4C85-93FA-1C65484F967A}">
      <dgm:prSet phldrT="[Text]"/>
      <dgm:spPr>
        <a:solidFill>
          <a:srgbClr val="0070C0"/>
        </a:solidFill>
      </dgm:spPr>
      <dgm:t>
        <a:bodyPr/>
        <a:lstStyle/>
        <a:p>
          <a:r>
            <a:rPr lang="es-SV" b="1" dirty="0" smtClean="0">
              <a:latin typeface="Lucida Sans" pitchFamily="34" charset="0"/>
            </a:rPr>
            <a:t>DESCANSO</a:t>
          </a:r>
          <a:endParaRPr lang="es-SV" b="1" dirty="0">
            <a:latin typeface="Lucida Sans" pitchFamily="34" charset="0"/>
          </a:endParaRPr>
        </a:p>
      </dgm:t>
    </dgm:pt>
    <dgm:pt modelId="{988F175D-6711-496B-B567-6D6FA41B67C7}" type="parTrans" cxnId="{F325DBC7-FE8A-40D4-A26F-A0CAEE5AEC2D}">
      <dgm:prSet/>
      <dgm:spPr/>
      <dgm:t>
        <a:bodyPr/>
        <a:lstStyle/>
        <a:p>
          <a:endParaRPr lang="es-SV"/>
        </a:p>
      </dgm:t>
    </dgm:pt>
    <dgm:pt modelId="{F3DC3185-ED2A-4F74-9790-CD573FA364DF}" type="sibTrans" cxnId="{F325DBC7-FE8A-40D4-A26F-A0CAEE5AEC2D}">
      <dgm:prSet/>
      <dgm:spPr/>
      <dgm:t>
        <a:bodyPr/>
        <a:lstStyle/>
        <a:p>
          <a:endParaRPr lang="es-SV"/>
        </a:p>
      </dgm:t>
    </dgm:pt>
    <dgm:pt modelId="{D05BA84E-8706-47B9-B9B8-707D1A73FC0D}" type="pres">
      <dgm:prSet presAssocID="{5761E018-1ABC-42C3-A37D-DAC4EAD7D14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1820A7D9-438F-4C40-B1C4-2D35CDD67F55}" type="pres">
      <dgm:prSet presAssocID="{91A34547-9462-4EB4-98C7-CD831E1B45E6}" presName="hierRoot1" presStyleCnt="0">
        <dgm:presLayoutVars>
          <dgm:hierBranch val="init"/>
        </dgm:presLayoutVars>
      </dgm:prSet>
      <dgm:spPr/>
    </dgm:pt>
    <dgm:pt modelId="{901C82D7-8672-434E-B4A7-35230CACD11A}" type="pres">
      <dgm:prSet presAssocID="{91A34547-9462-4EB4-98C7-CD831E1B45E6}" presName="rootComposite1" presStyleCnt="0"/>
      <dgm:spPr/>
    </dgm:pt>
    <dgm:pt modelId="{1AB7B437-B635-4822-B04B-5F0EECEF70F5}" type="pres">
      <dgm:prSet presAssocID="{91A34547-9462-4EB4-98C7-CD831E1B45E6}" presName="rootText1" presStyleLbl="node0" presStyleIdx="0" presStyleCnt="1" custScaleX="112242" custScaleY="46556" custLinFactNeighborX="-7494" custLinFactNeighborY="1924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D1BCEDA0-193E-47F7-B1A1-46464B24A717}" type="pres">
      <dgm:prSet presAssocID="{91A34547-9462-4EB4-98C7-CD831E1B45E6}" presName="rootConnector1" presStyleLbl="node1" presStyleIdx="0" presStyleCnt="0"/>
      <dgm:spPr/>
      <dgm:t>
        <a:bodyPr/>
        <a:lstStyle/>
        <a:p>
          <a:endParaRPr lang="es-SV"/>
        </a:p>
      </dgm:t>
    </dgm:pt>
    <dgm:pt modelId="{096FFDC1-26F2-4491-8E7E-F6E27BE3AC11}" type="pres">
      <dgm:prSet presAssocID="{91A34547-9462-4EB4-98C7-CD831E1B45E6}" presName="hierChild2" presStyleCnt="0"/>
      <dgm:spPr/>
    </dgm:pt>
    <dgm:pt modelId="{71D6A3CD-4D98-432D-880B-6AD852825F71}" type="pres">
      <dgm:prSet presAssocID="{1B680E08-B937-456D-B036-DF8744925DE1}" presName="Name37" presStyleLbl="parChTrans1D2" presStyleIdx="0" presStyleCnt="2"/>
      <dgm:spPr/>
      <dgm:t>
        <a:bodyPr/>
        <a:lstStyle/>
        <a:p>
          <a:endParaRPr lang="es-SV"/>
        </a:p>
      </dgm:t>
    </dgm:pt>
    <dgm:pt modelId="{AC049060-F475-45F2-806F-124940E53C65}" type="pres">
      <dgm:prSet presAssocID="{13D69AF4-4001-4188-AEEE-29DCE0151120}" presName="hierRoot2" presStyleCnt="0">
        <dgm:presLayoutVars>
          <dgm:hierBranch val="init"/>
        </dgm:presLayoutVars>
      </dgm:prSet>
      <dgm:spPr/>
    </dgm:pt>
    <dgm:pt modelId="{1D12E149-3AEB-4FF7-AC30-90D128BA5D5F}" type="pres">
      <dgm:prSet presAssocID="{13D69AF4-4001-4188-AEEE-29DCE0151120}" presName="rootComposite" presStyleCnt="0"/>
      <dgm:spPr/>
    </dgm:pt>
    <dgm:pt modelId="{560D709C-AF89-40F6-B14A-4C17902FC722}" type="pres">
      <dgm:prSet presAssocID="{13D69AF4-4001-4188-AEEE-29DCE0151120}" presName="rootText" presStyleLbl="node2" presStyleIdx="0" presStyleCnt="2" custScaleX="87589" custScaleY="65046" custLinFactNeighborX="-75722" custLinFactNeighborY="-81739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9F58C8E7-1F1F-43C0-85E2-89BF4FD73954}" type="pres">
      <dgm:prSet presAssocID="{13D69AF4-4001-4188-AEEE-29DCE0151120}" presName="rootConnector" presStyleLbl="node2" presStyleIdx="0" presStyleCnt="2"/>
      <dgm:spPr/>
      <dgm:t>
        <a:bodyPr/>
        <a:lstStyle/>
        <a:p>
          <a:endParaRPr lang="es-SV"/>
        </a:p>
      </dgm:t>
    </dgm:pt>
    <dgm:pt modelId="{CCDAD248-614F-4AA0-A409-C2EA18FB2768}" type="pres">
      <dgm:prSet presAssocID="{13D69AF4-4001-4188-AEEE-29DCE0151120}" presName="hierChild4" presStyleCnt="0"/>
      <dgm:spPr/>
    </dgm:pt>
    <dgm:pt modelId="{84C91313-1491-429A-B80C-7A08C24B7251}" type="pres">
      <dgm:prSet presAssocID="{13D69AF4-4001-4188-AEEE-29DCE0151120}" presName="hierChild5" presStyleCnt="0"/>
      <dgm:spPr/>
    </dgm:pt>
    <dgm:pt modelId="{4059BCC5-4745-4268-93F0-21E269BB2311}" type="pres">
      <dgm:prSet presAssocID="{988F175D-6711-496B-B567-6D6FA41B67C7}" presName="Name37" presStyleLbl="parChTrans1D2" presStyleIdx="1" presStyleCnt="2"/>
      <dgm:spPr/>
      <dgm:t>
        <a:bodyPr/>
        <a:lstStyle/>
        <a:p>
          <a:endParaRPr lang="es-SV"/>
        </a:p>
      </dgm:t>
    </dgm:pt>
    <dgm:pt modelId="{E7D4C419-9E28-4CAD-BFBF-E53F775BBD58}" type="pres">
      <dgm:prSet presAssocID="{82FD6797-82B3-4C85-93FA-1C65484F967A}" presName="hierRoot2" presStyleCnt="0">
        <dgm:presLayoutVars>
          <dgm:hierBranch val="init"/>
        </dgm:presLayoutVars>
      </dgm:prSet>
      <dgm:spPr/>
    </dgm:pt>
    <dgm:pt modelId="{AE7081C5-9090-49FD-834C-57CB210DB099}" type="pres">
      <dgm:prSet presAssocID="{82FD6797-82B3-4C85-93FA-1C65484F967A}" presName="rootComposite" presStyleCnt="0"/>
      <dgm:spPr/>
    </dgm:pt>
    <dgm:pt modelId="{1DBE5BF3-F33E-498C-8058-73CCE863A7FB}" type="pres">
      <dgm:prSet presAssocID="{82FD6797-82B3-4C85-93FA-1C65484F967A}" presName="rootText" presStyleLbl="node2" presStyleIdx="1" presStyleCnt="2" custScaleX="83867" custScaleY="64489" custLinFactNeighborX="65935" custLinFactNeighborY="-81739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61885DB-51CD-4D22-AD0D-9364B604815C}" type="pres">
      <dgm:prSet presAssocID="{82FD6797-82B3-4C85-93FA-1C65484F967A}" presName="rootConnector" presStyleLbl="node2" presStyleIdx="1" presStyleCnt="2"/>
      <dgm:spPr/>
      <dgm:t>
        <a:bodyPr/>
        <a:lstStyle/>
        <a:p>
          <a:endParaRPr lang="es-SV"/>
        </a:p>
      </dgm:t>
    </dgm:pt>
    <dgm:pt modelId="{7B088C9A-63EE-4F20-BAD9-60D0A145AFB9}" type="pres">
      <dgm:prSet presAssocID="{82FD6797-82B3-4C85-93FA-1C65484F967A}" presName="hierChild4" presStyleCnt="0"/>
      <dgm:spPr/>
    </dgm:pt>
    <dgm:pt modelId="{48CABD1B-94FC-476B-9D62-7404118A9122}" type="pres">
      <dgm:prSet presAssocID="{82FD6797-82B3-4C85-93FA-1C65484F967A}" presName="hierChild5" presStyleCnt="0"/>
      <dgm:spPr/>
    </dgm:pt>
    <dgm:pt modelId="{FB28EB10-FD36-440D-BFE3-B38896345A52}" type="pres">
      <dgm:prSet presAssocID="{91A34547-9462-4EB4-98C7-CD831E1B45E6}" presName="hierChild3" presStyleCnt="0"/>
      <dgm:spPr/>
    </dgm:pt>
  </dgm:ptLst>
  <dgm:cxnLst>
    <dgm:cxn modelId="{0BD195C4-1C65-4797-8AFF-50ECCC7CE4F6}" type="presOf" srcId="{82FD6797-82B3-4C85-93FA-1C65484F967A}" destId="{361885DB-51CD-4D22-AD0D-9364B604815C}" srcOrd="1" destOrd="0" presId="urn:microsoft.com/office/officeart/2005/8/layout/orgChart1"/>
    <dgm:cxn modelId="{73D90266-97BC-44B1-87F4-FB6AD06ECE40}" srcId="{5761E018-1ABC-42C3-A37D-DAC4EAD7D14B}" destId="{91A34547-9462-4EB4-98C7-CD831E1B45E6}" srcOrd="0" destOrd="0" parTransId="{DFC57CE9-1EBE-48E2-92F1-45AED188A056}" sibTransId="{1B54593C-3C98-40BB-9C12-6EBF71C01473}"/>
    <dgm:cxn modelId="{197C588F-20CD-452F-B6F3-1D9A80EAAF65}" type="presOf" srcId="{13D69AF4-4001-4188-AEEE-29DCE0151120}" destId="{560D709C-AF89-40F6-B14A-4C17902FC722}" srcOrd="0" destOrd="0" presId="urn:microsoft.com/office/officeart/2005/8/layout/orgChart1"/>
    <dgm:cxn modelId="{8C4BF572-A2BD-454B-AEA1-DBEC06E9B3CF}" type="presOf" srcId="{5761E018-1ABC-42C3-A37D-DAC4EAD7D14B}" destId="{D05BA84E-8706-47B9-B9B8-707D1A73FC0D}" srcOrd="0" destOrd="0" presId="urn:microsoft.com/office/officeart/2005/8/layout/orgChart1"/>
    <dgm:cxn modelId="{0451FA2F-9B73-4663-A06E-0B975FFBDFEA}" type="presOf" srcId="{82FD6797-82B3-4C85-93FA-1C65484F967A}" destId="{1DBE5BF3-F33E-498C-8058-73CCE863A7FB}" srcOrd="0" destOrd="0" presId="urn:microsoft.com/office/officeart/2005/8/layout/orgChart1"/>
    <dgm:cxn modelId="{121FB4DE-EB1C-46B6-9BA9-AB94B8B5300A}" type="presOf" srcId="{13D69AF4-4001-4188-AEEE-29DCE0151120}" destId="{9F58C8E7-1F1F-43C0-85E2-89BF4FD73954}" srcOrd="1" destOrd="0" presId="urn:microsoft.com/office/officeart/2005/8/layout/orgChart1"/>
    <dgm:cxn modelId="{BCE36557-F3E1-4932-92BE-7AD6DD85D789}" type="presOf" srcId="{988F175D-6711-496B-B567-6D6FA41B67C7}" destId="{4059BCC5-4745-4268-93F0-21E269BB2311}" srcOrd="0" destOrd="0" presId="urn:microsoft.com/office/officeart/2005/8/layout/orgChart1"/>
    <dgm:cxn modelId="{BD588472-548C-435B-BFE4-735418195C1E}" srcId="{91A34547-9462-4EB4-98C7-CD831E1B45E6}" destId="{13D69AF4-4001-4188-AEEE-29DCE0151120}" srcOrd="0" destOrd="0" parTransId="{1B680E08-B937-456D-B036-DF8744925DE1}" sibTransId="{E3681746-54C1-48FF-A7E7-71C75B14229C}"/>
    <dgm:cxn modelId="{F325DBC7-FE8A-40D4-A26F-A0CAEE5AEC2D}" srcId="{91A34547-9462-4EB4-98C7-CD831E1B45E6}" destId="{82FD6797-82B3-4C85-93FA-1C65484F967A}" srcOrd="1" destOrd="0" parTransId="{988F175D-6711-496B-B567-6D6FA41B67C7}" sibTransId="{F3DC3185-ED2A-4F74-9790-CD573FA364DF}"/>
    <dgm:cxn modelId="{0914E231-3682-48D0-BD90-E46E7280FF6F}" type="presOf" srcId="{1B680E08-B937-456D-B036-DF8744925DE1}" destId="{71D6A3CD-4D98-432D-880B-6AD852825F71}" srcOrd="0" destOrd="0" presId="urn:microsoft.com/office/officeart/2005/8/layout/orgChart1"/>
    <dgm:cxn modelId="{E51667B4-81FC-4A39-BEC3-3B2272491D81}" type="presOf" srcId="{91A34547-9462-4EB4-98C7-CD831E1B45E6}" destId="{1AB7B437-B635-4822-B04B-5F0EECEF70F5}" srcOrd="0" destOrd="0" presId="urn:microsoft.com/office/officeart/2005/8/layout/orgChart1"/>
    <dgm:cxn modelId="{E4A01819-939F-4AB4-ADF9-8D7885460E69}" type="presOf" srcId="{91A34547-9462-4EB4-98C7-CD831E1B45E6}" destId="{D1BCEDA0-193E-47F7-B1A1-46464B24A717}" srcOrd="1" destOrd="0" presId="urn:microsoft.com/office/officeart/2005/8/layout/orgChart1"/>
    <dgm:cxn modelId="{294DF25A-75A0-48B1-92C7-9969B519E29F}" type="presParOf" srcId="{D05BA84E-8706-47B9-B9B8-707D1A73FC0D}" destId="{1820A7D9-438F-4C40-B1C4-2D35CDD67F55}" srcOrd="0" destOrd="0" presId="urn:microsoft.com/office/officeart/2005/8/layout/orgChart1"/>
    <dgm:cxn modelId="{DE73BB4C-8979-4F53-8DE0-350DC7DF6B3D}" type="presParOf" srcId="{1820A7D9-438F-4C40-B1C4-2D35CDD67F55}" destId="{901C82D7-8672-434E-B4A7-35230CACD11A}" srcOrd="0" destOrd="0" presId="urn:microsoft.com/office/officeart/2005/8/layout/orgChart1"/>
    <dgm:cxn modelId="{66B0B525-9C47-4475-86C8-D8183153C3EB}" type="presParOf" srcId="{901C82D7-8672-434E-B4A7-35230CACD11A}" destId="{1AB7B437-B635-4822-B04B-5F0EECEF70F5}" srcOrd="0" destOrd="0" presId="urn:microsoft.com/office/officeart/2005/8/layout/orgChart1"/>
    <dgm:cxn modelId="{78B4559A-0475-462B-A06D-DD4BB5BD62DF}" type="presParOf" srcId="{901C82D7-8672-434E-B4A7-35230CACD11A}" destId="{D1BCEDA0-193E-47F7-B1A1-46464B24A717}" srcOrd="1" destOrd="0" presId="urn:microsoft.com/office/officeart/2005/8/layout/orgChart1"/>
    <dgm:cxn modelId="{4E1442BF-05D5-4C40-9703-0F0E9A7C107B}" type="presParOf" srcId="{1820A7D9-438F-4C40-B1C4-2D35CDD67F55}" destId="{096FFDC1-26F2-4491-8E7E-F6E27BE3AC11}" srcOrd="1" destOrd="0" presId="urn:microsoft.com/office/officeart/2005/8/layout/orgChart1"/>
    <dgm:cxn modelId="{EEA2659C-1C61-49E5-8F74-C963C596A31F}" type="presParOf" srcId="{096FFDC1-26F2-4491-8E7E-F6E27BE3AC11}" destId="{71D6A3CD-4D98-432D-880B-6AD852825F71}" srcOrd="0" destOrd="0" presId="urn:microsoft.com/office/officeart/2005/8/layout/orgChart1"/>
    <dgm:cxn modelId="{5DB50669-746A-4D3B-80EA-39C892A0E586}" type="presParOf" srcId="{096FFDC1-26F2-4491-8E7E-F6E27BE3AC11}" destId="{AC049060-F475-45F2-806F-124940E53C65}" srcOrd="1" destOrd="0" presId="urn:microsoft.com/office/officeart/2005/8/layout/orgChart1"/>
    <dgm:cxn modelId="{7E0A8B2C-713C-4798-813F-72610F52B48D}" type="presParOf" srcId="{AC049060-F475-45F2-806F-124940E53C65}" destId="{1D12E149-3AEB-4FF7-AC30-90D128BA5D5F}" srcOrd="0" destOrd="0" presId="urn:microsoft.com/office/officeart/2005/8/layout/orgChart1"/>
    <dgm:cxn modelId="{34571381-5F52-4F63-AADF-09D49640CE3F}" type="presParOf" srcId="{1D12E149-3AEB-4FF7-AC30-90D128BA5D5F}" destId="{560D709C-AF89-40F6-B14A-4C17902FC722}" srcOrd="0" destOrd="0" presId="urn:microsoft.com/office/officeart/2005/8/layout/orgChart1"/>
    <dgm:cxn modelId="{3F9E54AC-9A28-4A8E-98FF-FDAC6294CDE1}" type="presParOf" srcId="{1D12E149-3AEB-4FF7-AC30-90D128BA5D5F}" destId="{9F58C8E7-1F1F-43C0-85E2-89BF4FD73954}" srcOrd="1" destOrd="0" presId="urn:microsoft.com/office/officeart/2005/8/layout/orgChart1"/>
    <dgm:cxn modelId="{6DA71454-27CA-40EE-B225-B99EEEA6A8D2}" type="presParOf" srcId="{AC049060-F475-45F2-806F-124940E53C65}" destId="{CCDAD248-614F-4AA0-A409-C2EA18FB2768}" srcOrd="1" destOrd="0" presId="urn:microsoft.com/office/officeart/2005/8/layout/orgChart1"/>
    <dgm:cxn modelId="{33B1DE00-A6E4-4E96-ADF7-F5C3E233389A}" type="presParOf" srcId="{AC049060-F475-45F2-806F-124940E53C65}" destId="{84C91313-1491-429A-B80C-7A08C24B7251}" srcOrd="2" destOrd="0" presId="urn:microsoft.com/office/officeart/2005/8/layout/orgChart1"/>
    <dgm:cxn modelId="{9C40E1EE-9259-43B2-8424-F2DFDCD9C6F6}" type="presParOf" srcId="{096FFDC1-26F2-4491-8E7E-F6E27BE3AC11}" destId="{4059BCC5-4745-4268-93F0-21E269BB2311}" srcOrd="2" destOrd="0" presId="urn:microsoft.com/office/officeart/2005/8/layout/orgChart1"/>
    <dgm:cxn modelId="{CFAED340-C6C4-426D-9565-A860A0A20C36}" type="presParOf" srcId="{096FFDC1-26F2-4491-8E7E-F6E27BE3AC11}" destId="{E7D4C419-9E28-4CAD-BFBF-E53F775BBD58}" srcOrd="3" destOrd="0" presId="urn:microsoft.com/office/officeart/2005/8/layout/orgChart1"/>
    <dgm:cxn modelId="{1C4B3895-5C6C-4958-BC06-FCC3CA622400}" type="presParOf" srcId="{E7D4C419-9E28-4CAD-BFBF-E53F775BBD58}" destId="{AE7081C5-9090-49FD-834C-57CB210DB099}" srcOrd="0" destOrd="0" presId="urn:microsoft.com/office/officeart/2005/8/layout/orgChart1"/>
    <dgm:cxn modelId="{25530BC9-8BA9-4899-A029-61654D9EFD26}" type="presParOf" srcId="{AE7081C5-9090-49FD-834C-57CB210DB099}" destId="{1DBE5BF3-F33E-498C-8058-73CCE863A7FB}" srcOrd="0" destOrd="0" presId="urn:microsoft.com/office/officeart/2005/8/layout/orgChart1"/>
    <dgm:cxn modelId="{8CCD839B-120A-42B3-9C8F-31265C11CB00}" type="presParOf" srcId="{AE7081C5-9090-49FD-834C-57CB210DB099}" destId="{361885DB-51CD-4D22-AD0D-9364B604815C}" srcOrd="1" destOrd="0" presId="urn:microsoft.com/office/officeart/2005/8/layout/orgChart1"/>
    <dgm:cxn modelId="{93060232-27D5-4521-8B26-09F763A45116}" type="presParOf" srcId="{E7D4C419-9E28-4CAD-BFBF-E53F775BBD58}" destId="{7B088C9A-63EE-4F20-BAD9-60D0A145AFB9}" srcOrd="1" destOrd="0" presId="urn:microsoft.com/office/officeart/2005/8/layout/orgChart1"/>
    <dgm:cxn modelId="{C2BA7A07-A432-472C-A63E-15443D85B2A5}" type="presParOf" srcId="{E7D4C419-9E28-4CAD-BFBF-E53F775BBD58}" destId="{48CABD1B-94FC-476B-9D62-7404118A9122}" srcOrd="2" destOrd="0" presId="urn:microsoft.com/office/officeart/2005/8/layout/orgChart1"/>
    <dgm:cxn modelId="{CF8E7EA8-B238-4236-8DC7-70F963047DB5}" type="presParOf" srcId="{1820A7D9-438F-4C40-B1C4-2D35CDD67F55}" destId="{FB28EB10-FD36-440D-BFE3-B38896345A5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761E018-1ABC-42C3-A37D-DAC4EAD7D14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91A34547-9462-4EB4-98C7-CD831E1B45E6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SV" b="1" dirty="0" smtClean="0">
              <a:latin typeface="Lucida Sans" pitchFamily="34" charset="0"/>
            </a:rPr>
            <a:t>PRODUCCION</a:t>
          </a:r>
          <a:endParaRPr lang="es-SV" b="1" dirty="0">
            <a:latin typeface="Lucida Sans" pitchFamily="34" charset="0"/>
          </a:endParaRPr>
        </a:p>
      </dgm:t>
    </dgm:pt>
    <dgm:pt modelId="{DFC57CE9-1EBE-48E2-92F1-45AED188A056}" type="parTrans" cxnId="{73D90266-97BC-44B1-87F4-FB6AD06ECE40}">
      <dgm:prSet/>
      <dgm:spPr/>
      <dgm:t>
        <a:bodyPr/>
        <a:lstStyle/>
        <a:p>
          <a:endParaRPr lang="es-SV"/>
        </a:p>
      </dgm:t>
    </dgm:pt>
    <dgm:pt modelId="{1B54593C-3C98-40BB-9C12-6EBF71C01473}" type="sibTrans" cxnId="{73D90266-97BC-44B1-87F4-FB6AD06ECE40}">
      <dgm:prSet/>
      <dgm:spPr/>
      <dgm:t>
        <a:bodyPr/>
        <a:lstStyle/>
        <a:p>
          <a:endParaRPr lang="es-SV"/>
        </a:p>
      </dgm:t>
    </dgm:pt>
    <dgm:pt modelId="{13D69AF4-4001-4188-AEEE-29DCE0151120}">
      <dgm:prSet phldrT="[Text]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es-SV" b="1" dirty="0" smtClean="0">
              <a:latin typeface="Lucida Sans" pitchFamily="34" charset="0"/>
            </a:rPr>
            <a:t>FORMACION</a:t>
          </a:r>
          <a:endParaRPr lang="es-SV" b="1" dirty="0">
            <a:latin typeface="Lucida Sans" pitchFamily="34" charset="0"/>
          </a:endParaRPr>
        </a:p>
      </dgm:t>
    </dgm:pt>
    <dgm:pt modelId="{1B680E08-B937-456D-B036-DF8744925DE1}" type="parTrans" cxnId="{BD588472-548C-435B-BFE4-735418195C1E}">
      <dgm:prSet/>
      <dgm:spPr/>
      <dgm:t>
        <a:bodyPr/>
        <a:lstStyle/>
        <a:p>
          <a:endParaRPr lang="es-SV"/>
        </a:p>
      </dgm:t>
    </dgm:pt>
    <dgm:pt modelId="{E3681746-54C1-48FF-A7E7-71C75B14229C}" type="sibTrans" cxnId="{BD588472-548C-435B-BFE4-735418195C1E}">
      <dgm:prSet/>
      <dgm:spPr/>
      <dgm:t>
        <a:bodyPr/>
        <a:lstStyle/>
        <a:p>
          <a:endParaRPr lang="es-SV"/>
        </a:p>
      </dgm:t>
    </dgm:pt>
    <dgm:pt modelId="{82FD6797-82B3-4C85-93FA-1C65484F967A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SV" b="1" dirty="0" smtClean="0">
              <a:latin typeface="Lucida Sans" pitchFamily="34" charset="0"/>
            </a:rPr>
            <a:t>MINISTERIO</a:t>
          </a:r>
          <a:endParaRPr lang="es-SV" b="1" dirty="0">
            <a:latin typeface="Lucida Sans" pitchFamily="34" charset="0"/>
          </a:endParaRPr>
        </a:p>
      </dgm:t>
    </dgm:pt>
    <dgm:pt modelId="{988F175D-6711-496B-B567-6D6FA41B67C7}" type="parTrans" cxnId="{F325DBC7-FE8A-40D4-A26F-A0CAEE5AEC2D}">
      <dgm:prSet/>
      <dgm:spPr/>
      <dgm:t>
        <a:bodyPr/>
        <a:lstStyle/>
        <a:p>
          <a:endParaRPr lang="es-SV"/>
        </a:p>
      </dgm:t>
    </dgm:pt>
    <dgm:pt modelId="{F3DC3185-ED2A-4F74-9790-CD573FA364DF}" type="sibTrans" cxnId="{F325DBC7-FE8A-40D4-A26F-A0CAEE5AEC2D}">
      <dgm:prSet/>
      <dgm:spPr/>
      <dgm:t>
        <a:bodyPr/>
        <a:lstStyle/>
        <a:p>
          <a:endParaRPr lang="es-SV"/>
        </a:p>
      </dgm:t>
    </dgm:pt>
    <dgm:pt modelId="{D05BA84E-8706-47B9-B9B8-707D1A73FC0D}" type="pres">
      <dgm:prSet presAssocID="{5761E018-1ABC-42C3-A37D-DAC4EAD7D14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1820A7D9-438F-4C40-B1C4-2D35CDD67F55}" type="pres">
      <dgm:prSet presAssocID="{91A34547-9462-4EB4-98C7-CD831E1B45E6}" presName="hierRoot1" presStyleCnt="0">
        <dgm:presLayoutVars>
          <dgm:hierBranch val="init"/>
        </dgm:presLayoutVars>
      </dgm:prSet>
      <dgm:spPr/>
    </dgm:pt>
    <dgm:pt modelId="{901C82D7-8672-434E-B4A7-35230CACD11A}" type="pres">
      <dgm:prSet presAssocID="{91A34547-9462-4EB4-98C7-CD831E1B45E6}" presName="rootComposite1" presStyleCnt="0"/>
      <dgm:spPr/>
    </dgm:pt>
    <dgm:pt modelId="{1AB7B437-B635-4822-B04B-5F0EECEF70F5}" type="pres">
      <dgm:prSet presAssocID="{91A34547-9462-4EB4-98C7-CD831E1B45E6}" presName="rootText1" presStyleLbl="node0" presStyleIdx="0" presStyleCnt="1" custScaleX="112242" custScaleY="46556" custLinFactNeighborX="-7494" custLinFactNeighborY="1924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D1BCEDA0-193E-47F7-B1A1-46464B24A717}" type="pres">
      <dgm:prSet presAssocID="{91A34547-9462-4EB4-98C7-CD831E1B45E6}" presName="rootConnector1" presStyleLbl="node1" presStyleIdx="0" presStyleCnt="0"/>
      <dgm:spPr/>
      <dgm:t>
        <a:bodyPr/>
        <a:lstStyle/>
        <a:p>
          <a:endParaRPr lang="es-SV"/>
        </a:p>
      </dgm:t>
    </dgm:pt>
    <dgm:pt modelId="{096FFDC1-26F2-4491-8E7E-F6E27BE3AC11}" type="pres">
      <dgm:prSet presAssocID="{91A34547-9462-4EB4-98C7-CD831E1B45E6}" presName="hierChild2" presStyleCnt="0"/>
      <dgm:spPr/>
    </dgm:pt>
    <dgm:pt modelId="{71D6A3CD-4D98-432D-880B-6AD852825F71}" type="pres">
      <dgm:prSet presAssocID="{1B680E08-B937-456D-B036-DF8744925DE1}" presName="Name37" presStyleLbl="parChTrans1D2" presStyleIdx="0" presStyleCnt="2"/>
      <dgm:spPr/>
      <dgm:t>
        <a:bodyPr/>
        <a:lstStyle/>
        <a:p>
          <a:endParaRPr lang="es-SV"/>
        </a:p>
      </dgm:t>
    </dgm:pt>
    <dgm:pt modelId="{AC049060-F475-45F2-806F-124940E53C65}" type="pres">
      <dgm:prSet presAssocID="{13D69AF4-4001-4188-AEEE-29DCE0151120}" presName="hierRoot2" presStyleCnt="0">
        <dgm:presLayoutVars>
          <dgm:hierBranch val="init"/>
        </dgm:presLayoutVars>
      </dgm:prSet>
      <dgm:spPr/>
    </dgm:pt>
    <dgm:pt modelId="{1D12E149-3AEB-4FF7-AC30-90D128BA5D5F}" type="pres">
      <dgm:prSet presAssocID="{13D69AF4-4001-4188-AEEE-29DCE0151120}" presName="rootComposite" presStyleCnt="0"/>
      <dgm:spPr/>
    </dgm:pt>
    <dgm:pt modelId="{560D709C-AF89-40F6-B14A-4C17902FC722}" type="pres">
      <dgm:prSet presAssocID="{13D69AF4-4001-4188-AEEE-29DCE0151120}" presName="rootText" presStyleLbl="node2" presStyleIdx="0" presStyleCnt="2" custScaleX="87589" custScaleY="65046" custLinFactNeighborX="-75722" custLinFactNeighborY="-81739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9F58C8E7-1F1F-43C0-85E2-89BF4FD73954}" type="pres">
      <dgm:prSet presAssocID="{13D69AF4-4001-4188-AEEE-29DCE0151120}" presName="rootConnector" presStyleLbl="node2" presStyleIdx="0" presStyleCnt="2"/>
      <dgm:spPr/>
      <dgm:t>
        <a:bodyPr/>
        <a:lstStyle/>
        <a:p>
          <a:endParaRPr lang="es-SV"/>
        </a:p>
      </dgm:t>
    </dgm:pt>
    <dgm:pt modelId="{CCDAD248-614F-4AA0-A409-C2EA18FB2768}" type="pres">
      <dgm:prSet presAssocID="{13D69AF4-4001-4188-AEEE-29DCE0151120}" presName="hierChild4" presStyleCnt="0"/>
      <dgm:spPr/>
    </dgm:pt>
    <dgm:pt modelId="{84C91313-1491-429A-B80C-7A08C24B7251}" type="pres">
      <dgm:prSet presAssocID="{13D69AF4-4001-4188-AEEE-29DCE0151120}" presName="hierChild5" presStyleCnt="0"/>
      <dgm:spPr/>
    </dgm:pt>
    <dgm:pt modelId="{4059BCC5-4745-4268-93F0-21E269BB2311}" type="pres">
      <dgm:prSet presAssocID="{988F175D-6711-496B-B567-6D6FA41B67C7}" presName="Name37" presStyleLbl="parChTrans1D2" presStyleIdx="1" presStyleCnt="2"/>
      <dgm:spPr/>
      <dgm:t>
        <a:bodyPr/>
        <a:lstStyle/>
        <a:p>
          <a:endParaRPr lang="es-SV"/>
        </a:p>
      </dgm:t>
    </dgm:pt>
    <dgm:pt modelId="{E7D4C419-9E28-4CAD-BFBF-E53F775BBD58}" type="pres">
      <dgm:prSet presAssocID="{82FD6797-82B3-4C85-93FA-1C65484F967A}" presName="hierRoot2" presStyleCnt="0">
        <dgm:presLayoutVars>
          <dgm:hierBranch val="init"/>
        </dgm:presLayoutVars>
      </dgm:prSet>
      <dgm:spPr/>
    </dgm:pt>
    <dgm:pt modelId="{AE7081C5-9090-49FD-834C-57CB210DB099}" type="pres">
      <dgm:prSet presAssocID="{82FD6797-82B3-4C85-93FA-1C65484F967A}" presName="rootComposite" presStyleCnt="0"/>
      <dgm:spPr/>
    </dgm:pt>
    <dgm:pt modelId="{1DBE5BF3-F33E-498C-8058-73CCE863A7FB}" type="pres">
      <dgm:prSet presAssocID="{82FD6797-82B3-4C85-93FA-1C65484F967A}" presName="rootText" presStyleLbl="node2" presStyleIdx="1" presStyleCnt="2" custScaleX="83867" custScaleY="64489" custLinFactNeighborX="65935" custLinFactNeighborY="-81739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61885DB-51CD-4D22-AD0D-9364B604815C}" type="pres">
      <dgm:prSet presAssocID="{82FD6797-82B3-4C85-93FA-1C65484F967A}" presName="rootConnector" presStyleLbl="node2" presStyleIdx="1" presStyleCnt="2"/>
      <dgm:spPr/>
      <dgm:t>
        <a:bodyPr/>
        <a:lstStyle/>
        <a:p>
          <a:endParaRPr lang="es-SV"/>
        </a:p>
      </dgm:t>
    </dgm:pt>
    <dgm:pt modelId="{7B088C9A-63EE-4F20-BAD9-60D0A145AFB9}" type="pres">
      <dgm:prSet presAssocID="{82FD6797-82B3-4C85-93FA-1C65484F967A}" presName="hierChild4" presStyleCnt="0"/>
      <dgm:spPr/>
    </dgm:pt>
    <dgm:pt modelId="{48CABD1B-94FC-476B-9D62-7404118A9122}" type="pres">
      <dgm:prSet presAssocID="{82FD6797-82B3-4C85-93FA-1C65484F967A}" presName="hierChild5" presStyleCnt="0"/>
      <dgm:spPr/>
    </dgm:pt>
    <dgm:pt modelId="{FB28EB10-FD36-440D-BFE3-B38896345A52}" type="pres">
      <dgm:prSet presAssocID="{91A34547-9462-4EB4-98C7-CD831E1B45E6}" presName="hierChild3" presStyleCnt="0"/>
      <dgm:spPr/>
    </dgm:pt>
  </dgm:ptLst>
  <dgm:cxnLst>
    <dgm:cxn modelId="{73D90266-97BC-44B1-87F4-FB6AD06ECE40}" srcId="{5761E018-1ABC-42C3-A37D-DAC4EAD7D14B}" destId="{91A34547-9462-4EB4-98C7-CD831E1B45E6}" srcOrd="0" destOrd="0" parTransId="{DFC57CE9-1EBE-48E2-92F1-45AED188A056}" sibTransId="{1B54593C-3C98-40BB-9C12-6EBF71C01473}"/>
    <dgm:cxn modelId="{FB1AB3FA-3F52-43C0-BE7E-3DD842D4CBE4}" type="presOf" srcId="{13D69AF4-4001-4188-AEEE-29DCE0151120}" destId="{9F58C8E7-1F1F-43C0-85E2-89BF4FD73954}" srcOrd="1" destOrd="0" presId="urn:microsoft.com/office/officeart/2005/8/layout/orgChart1"/>
    <dgm:cxn modelId="{A102D176-8AE0-4BA1-93B4-8490D04EB0A8}" type="presOf" srcId="{13D69AF4-4001-4188-AEEE-29DCE0151120}" destId="{560D709C-AF89-40F6-B14A-4C17902FC722}" srcOrd="0" destOrd="0" presId="urn:microsoft.com/office/officeart/2005/8/layout/orgChart1"/>
    <dgm:cxn modelId="{55F4C399-6A0E-4348-A978-58CF6664B67B}" type="presOf" srcId="{1B680E08-B937-456D-B036-DF8744925DE1}" destId="{71D6A3CD-4D98-432D-880B-6AD852825F71}" srcOrd="0" destOrd="0" presId="urn:microsoft.com/office/officeart/2005/8/layout/orgChart1"/>
    <dgm:cxn modelId="{F653F1F7-BA71-4F6F-B0F2-B3304F2F23F2}" type="presOf" srcId="{988F175D-6711-496B-B567-6D6FA41B67C7}" destId="{4059BCC5-4745-4268-93F0-21E269BB2311}" srcOrd="0" destOrd="0" presId="urn:microsoft.com/office/officeart/2005/8/layout/orgChart1"/>
    <dgm:cxn modelId="{D98FEB41-FFC2-4F3E-9C15-A78B47D1426B}" type="presOf" srcId="{91A34547-9462-4EB4-98C7-CD831E1B45E6}" destId="{1AB7B437-B635-4822-B04B-5F0EECEF70F5}" srcOrd="0" destOrd="0" presId="urn:microsoft.com/office/officeart/2005/8/layout/orgChart1"/>
    <dgm:cxn modelId="{BD588472-548C-435B-BFE4-735418195C1E}" srcId="{91A34547-9462-4EB4-98C7-CD831E1B45E6}" destId="{13D69AF4-4001-4188-AEEE-29DCE0151120}" srcOrd="0" destOrd="0" parTransId="{1B680E08-B937-456D-B036-DF8744925DE1}" sibTransId="{E3681746-54C1-48FF-A7E7-71C75B14229C}"/>
    <dgm:cxn modelId="{B07D99D3-7E2C-4E6D-B5D6-4E420628FD92}" type="presOf" srcId="{91A34547-9462-4EB4-98C7-CD831E1B45E6}" destId="{D1BCEDA0-193E-47F7-B1A1-46464B24A717}" srcOrd="1" destOrd="0" presId="urn:microsoft.com/office/officeart/2005/8/layout/orgChart1"/>
    <dgm:cxn modelId="{F325DBC7-FE8A-40D4-A26F-A0CAEE5AEC2D}" srcId="{91A34547-9462-4EB4-98C7-CD831E1B45E6}" destId="{82FD6797-82B3-4C85-93FA-1C65484F967A}" srcOrd="1" destOrd="0" parTransId="{988F175D-6711-496B-B567-6D6FA41B67C7}" sibTransId="{F3DC3185-ED2A-4F74-9790-CD573FA364DF}"/>
    <dgm:cxn modelId="{30D78278-8629-443C-82E0-A007597C84C4}" type="presOf" srcId="{5761E018-1ABC-42C3-A37D-DAC4EAD7D14B}" destId="{D05BA84E-8706-47B9-B9B8-707D1A73FC0D}" srcOrd="0" destOrd="0" presId="urn:microsoft.com/office/officeart/2005/8/layout/orgChart1"/>
    <dgm:cxn modelId="{1D47CA56-402B-413E-8194-E35848F87AD8}" type="presOf" srcId="{82FD6797-82B3-4C85-93FA-1C65484F967A}" destId="{361885DB-51CD-4D22-AD0D-9364B604815C}" srcOrd="1" destOrd="0" presId="urn:microsoft.com/office/officeart/2005/8/layout/orgChart1"/>
    <dgm:cxn modelId="{AC132423-D310-452C-A9CE-1F36C7D64DFB}" type="presOf" srcId="{82FD6797-82B3-4C85-93FA-1C65484F967A}" destId="{1DBE5BF3-F33E-498C-8058-73CCE863A7FB}" srcOrd="0" destOrd="0" presId="urn:microsoft.com/office/officeart/2005/8/layout/orgChart1"/>
    <dgm:cxn modelId="{766F2CE2-12A8-4F1A-9DB8-EEE6BFBB3778}" type="presParOf" srcId="{D05BA84E-8706-47B9-B9B8-707D1A73FC0D}" destId="{1820A7D9-438F-4C40-B1C4-2D35CDD67F55}" srcOrd="0" destOrd="0" presId="urn:microsoft.com/office/officeart/2005/8/layout/orgChart1"/>
    <dgm:cxn modelId="{CD71D3AA-C0E6-41F5-B119-03B7805B4D2D}" type="presParOf" srcId="{1820A7D9-438F-4C40-B1C4-2D35CDD67F55}" destId="{901C82D7-8672-434E-B4A7-35230CACD11A}" srcOrd="0" destOrd="0" presId="urn:microsoft.com/office/officeart/2005/8/layout/orgChart1"/>
    <dgm:cxn modelId="{EAA53E2D-1403-49F5-957D-F8532A97BF65}" type="presParOf" srcId="{901C82D7-8672-434E-B4A7-35230CACD11A}" destId="{1AB7B437-B635-4822-B04B-5F0EECEF70F5}" srcOrd="0" destOrd="0" presId="urn:microsoft.com/office/officeart/2005/8/layout/orgChart1"/>
    <dgm:cxn modelId="{1BECF1DC-FEC0-43A3-AFFE-2639F383A0A3}" type="presParOf" srcId="{901C82D7-8672-434E-B4A7-35230CACD11A}" destId="{D1BCEDA0-193E-47F7-B1A1-46464B24A717}" srcOrd="1" destOrd="0" presId="urn:microsoft.com/office/officeart/2005/8/layout/orgChart1"/>
    <dgm:cxn modelId="{3190DCC1-60D7-437E-A1D4-1CF59F4BE262}" type="presParOf" srcId="{1820A7D9-438F-4C40-B1C4-2D35CDD67F55}" destId="{096FFDC1-26F2-4491-8E7E-F6E27BE3AC11}" srcOrd="1" destOrd="0" presId="urn:microsoft.com/office/officeart/2005/8/layout/orgChart1"/>
    <dgm:cxn modelId="{A9D4CB5E-135B-494C-9C40-80A867BC0DF4}" type="presParOf" srcId="{096FFDC1-26F2-4491-8E7E-F6E27BE3AC11}" destId="{71D6A3CD-4D98-432D-880B-6AD852825F71}" srcOrd="0" destOrd="0" presId="urn:microsoft.com/office/officeart/2005/8/layout/orgChart1"/>
    <dgm:cxn modelId="{E0BE5759-91D5-4991-B9F5-F68D49E962DB}" type="presParOf" srcId="{096FFDC1-26F2-4491-8E7E-F6E27BE3AC11}" destId="{AC049060-F475-45F2-806F-124940E53C65}" srcOrd="1" destOrd="0" presId="urn:microsoft.com/office/officeart/2005/8/layout/orgChart1"/>
    <dgm:cxn modelId="{DC908BDF-1426-4504-9336-54FB5EBAFFDA}" type="presParOf" srcId="{AC049060-F475-45F2-806F-124940E53C65}" destId="{1D12E149-3AEB-4FF7-AC30-90D128BA5D5F}" srcOrd="0" destOrd="0" presId="urn:microsoft.com/office/officeart/2005/8/layout/orgChart1"/>
    <dgm:cxn modelId="{E1972B5D-938F-4B3C-A259-B0532D186F46}" type="presParOf" srcId="{1D12E149-3AEB-4FF7-AC30-90D128BA5D5F}" destId="{560D709C-AF89-40F6-B14A-4C17902FC722}" srcOrd="0" destOrd="0" presId="urn:microsoft.com/office/officeart/2005/8/layout/orgChart1"/>
    <dgm:cxn modelId="{6919B077-9FDE-4497-9D6A-C9E63BD8E27A}" type="presParOf" srcId="{1D12E149-3AEB-4FF7-AC30-90D128BA5D5F}" destId="{9F58C8E7-1F1F-43C0-85E2-89BF4FD73954}" srcOrd="1" destOrd="0" presId="urn:microsoft.com/office/officeart/2005/8/layout/orgChart1"/>
    <dgm:cxn modelId="{BC52F034-148A-4BA8-BA93-1E9DB09833B8}" type="presParOf" srcId="{AC049060-F475-45F2-806F-124940E53C65}" destId="{CCDAD248-614F-4AA0-A409-C2EA18FB2768}" srcOrd="1" destOrd="0" presId="urn:microsoft.com/office/officeart/2005/8/layout/orgChart1"/>
    <dgm:cxn modelId="{742AEFF7-29F6-4B4F-869E-A41EB8588D37}" type="presParOf" srcId="{AC049060-F475-45F2-806F-124940E53C65}" destId="{84C91313-1491-429A-B80C-7A08C24B7251}" srcOrd="2" destOrd="0" presId="urn:microsoft.com/office/officeart/2005/8/layout/orgChart1"/>
    <dgm:cxn modelId="{7CAB5012-C665-46B7-A54A-8642DAFA44BF}" type="presParOf" srcId="{096FFDC1-26F2-4491-8E7E-F6E27BE3AC11}" destId="{4059BCC5-4745-4268-93F0-21E269BB2311}" srcOrd="2" destOrd="0" presId="urn:microsoft.com/office/officeart/2005/8/layout/orgChart1"/>
    <dgm:cxn modelId="{51AEF2C3-DF01-4F32-939B-A350B9FBDE2F}" type="presParOf" srcId="{096FFDC1-26F2-4491-8E7E-F6E27BE3AC11}" destId="{E7D4C419-9E28-4CAD-BFBF-E53F775BBD58}" srcOrd="3" destOrd="0" presId="urn:microsoft.com/office/officeart/2005/8/layout/orgChart1"/>
    <dgm:cxn modelId="{6D5C02B2-8ED1-47DD-A5A3-7C1968E0F222}" type="presParOf" srcId="{E7D4C419-9E28-4CAD-BFBF-E53F775BBD58}" destId="{AE7081C5-9090-49FD-834C-57CB210DB099}" srcOrd="0" destOrd="0" presId="urn:microsoft.com/office/officeart/2005/8/layout/orgChart1"/>
    <dgm:cxn modelId="{8B14FA04-B459-453B-82BF-56C718ACC8F1}" type="presParOf" srcId="{AE7081C5-9090-49FD-834C-57CB210DB099}" destId="{1DBE5BF3-F33E-498C-8058-73CCE863A7FB}" srcOrd="0" destOrd="0" presId="urn:microsoft.com/office/officeart/2005/8/layout/orgChart1"/>
    <dgm:cxn modelId="{D44CABF1-D29B-4ECE-A2EC-150DD3075CF3}" type="presParOf" srcId="{AE7081C5-9090-49FD-834C-57CB210DB099}" destId="{361885DB-51CD-4D22-AD0D-9364B604815C}" srcOrd="1" destOrd="0" presId="urn:microsoft.com/office/officeart/2005/8/layout/orgChart1"/>
    <dgm:cxn modelId="{27AABAEB-9D24-41B6-91B8-ECE55665983E}" type="presParOf" srcId="{E7D4C419-9E28-4CAD-BFBF-E53F775BBD58}" destId="{7B088C9A-63EE-4F20-BAD9-60D0A145AFB9}" srcOrd="1" destOrd="0" presId="urn:microsoft.com/office/officeart/2005/8/layout/orgChart1"/>
    <dgm:cxn modelId="{BC45533D-214B-425C-880C-C804F7195550}" type="presParOf" srcId="{E7D4C419-9E28-4CAD-BFBF-E53F775BBD58}" destId="{48CABD1B-94FC-476B-9D62-7404118A9122}" srcOrd="2" destOrd="0" presId="urn:microsoft.com/office/officeart/2005/8/layout/orgChart1"/>
    <dgm:cxn modelId="{1423F0DA-9582-4EB3-9CBA-ED01510DB2F3}" type="presParOf" srcId="{1820A7D9-438F-4C40-B1C4-2D35CDD67F55}" destId="{FB28EB10-FD36-440D-BFE3-B38896345A5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59BCC5-4745-4268-93F0-21E269BB2311}">
      <dsp:nvSpPr>
        <dsp:cNvPr id="0" name=""/>
        <dsp:cNvSpPr/>
      </dsp:nvSpPr>
      <dsp:spPr>
        <a:xfrm>
          <a:off x="3840691" y="2324660"/>
          <a:ext cx="2717317" cy="4716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800"/>
              </a:lnTo>
              <a:lnTo>
                <a:pt x="2717317" y="235800"/>
              </a:lnTo>
              <a:lnTo>
                <a:pt x="2717317" y="4716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D6A3CD-4D98-432D-880B-6AD852825F71}">
      <dsp:nvSpPr>
        <dsp:cNvPr id="0" name=""/>
        <dsp:cNvSpPr/>
      </dsp:nvSpPr>
      <dsp:spPr>
        <a:xfrm>
          <a:off x="3794971" y="2324660"/>
          <a:ext cx="91440" cy="4716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16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9423C5-1FB6-4773-B13E-4E08EA74E372}">
      <dsp:nvSpPr>
        <dsp:cNvPr id="0" name=""/>
        <dsp:cNvSpPr/>
      </dsp:nvSpPr>
      <dsp:spPr>
        <a:xfrm>
          <a:off x="1123374" y="2324660"/>
          <a:ext cx="2717317" cy="471600"/>
        </a:xfrm>
        <a:custGeom>
          <a:avLst/>
          <a:gdLst/>
          <a:ahLst/>
          <a:cxnLst/>
          <a:rect l="0" t="0" r="0" b="0"/>
          <a:pathLst>
            <a:path>
              <a:moveTo>
                <a:pt x="2717317" y="0"/>
              </a:moveTo>
              <a:lnTo>
                <a:pt x="2717317" y="235800"/>
              </a:lnTo>
              <a:lnTo>
                <a:pt x="0" y="235800"/>
              </a:lnTo>
              <a:lnTo>
                <a:pt x="0" y="4716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8E7398-7334-45E8-B577-5BDCD61E5A0D}">
      <dsp:nvSpPr>
        <dsp:cNvPr id="0" name=""/>
        <dsp:cNvSpPr/>
      </dsp:nvSpPr>
      <dsp:spPr>
        <a:xfrm>
          <a:off x="2184509" y="1201802"/>
          <a:ext cx="3312364" cy="1122858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4000" b="1" kern="1200" dirty="0" smtClean="0">
              <a:solidFill>
                <a:schemeClr val="tx1"/>
              </a:solidFill>
              <a:latin typeface="Lucida Sans" pitchFamily="34" charset="0"/>
            </a:rPr>
            <a:t>VIDA MATERIAL</a:t>
          </a:r>
          <a:endParaRPr lang="es-SV" sz="4000" b="1" kern="1200" dirty="0">
            <a:solidFill>
              <a:schemeClr val="tx1"/>
            </a:solidFill>
            <a:latin typeface="Lucida Sans" pitchFamily="34" charset="0"/>
          </a:endParaRPr>
        </a:p>
      </dsp:txBody>
      <dsp:txXfrm>
        <a:off x="2184509" y="1201802"/>
        <a:ext cx="3312364" cy="1122858"/>
      </dsp:txXfrm>
    </dsp:sp>
    <dsp:sp modelId="{20DA9240-0752-4614-8EE5-0BD1321C5120}">
      <dsp:nvSpPr>
        <dsp:cNvPr id="0" name=""/>
        <dsp:cNvSpPr/>
      </dsp:nvSpPr>
      <dsp:spPr>
        <a:xfrm>
          <a:off x="515" y="2796261"/>
          <a:ext cx="2245716" cy="1122858"/>
        </a:xfrm>
        <a:prstGeom prst="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b="1" kern="1200" dirty="0" smtClean="0">
              <a:latin typeface="Lucida Sans" pitchFamily="34" charset="0"/>
            </a:rPr>
            <a:t>FORMACION</a:t>
          </a:r>
          <a:endParaRPr lang="es-SV" sz="2400" b="1" kern="1200" dirty="0">
            <a:latin typeface="Lucida Sans" pitchFamily="34" charset="0"/>
          </a:endParaRPr>
        </a:p>
      </dsp:txBody>
      <dsp:txXfrm>
        <a:off x="515" y="2796261"/>
        <a:ext cx="2245716" cy="1122858"/>
      </dsp:txXfrm>
    </dsp:sp>
    <dsp:sp modelId="{560D709C-AF89-40F6-B14A-4C17902FC722}">
      <dsp:nvSpPr>
        <dsp:cNvPr id="0" name=""/>
        <dsp:cNvSpPr/>
      </dsp:nvSpPr>
      <dsp:spPr>
        <a:xfrm>
          <a:off x="2717833" y="2796261"/>
          <a:ext cx="2245716" cy="1122858"/>
        </a:xfrm>
        <a:prstGeom prst="rect">
          <a:avLst/>
        </a:prstGeom>
        <a:solidFill>
          <a:schemeClr val="bg2">
            <a:lumMod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b="1" kern="1200" dirty="0" smtClean="0">
              <a:latin typeface="Lucida Sans" pitchFamily="34" charset="0"/>
            </a:rPr>
            <a:t>PRODUCCION</a:t>
          </a:r>
          <a:endParaRPr lang="es-SV" sz="2400" b="1" kern="1200" dirty="0">
            <a:latin typeface="Lucida Sans" pitchFamily="34" charset="0"/>
          </a:endParaRPr>
        </a:p>
      </dsp:txBody>
      <dsp:txXfrm>
        <a:off x="2717833" y="2796261"/>
        <a:ext cx="2245716" cy="1122858"/>
      </dsp:txXfrm>
    </dsp:sp>
    <dsp:sp modelId="{1DBE5BF3-F33E-498C-8058-73CCE863A7FB}">
      <dsp:nvSpPr>
        <dsp:cNvPr id="0" name=""/>
        <dsp:cNvSpPr/>
      </dsp:nvSpPr>
      <dsp:spPr>
        <a:xfrm>
          <a:off x="5435150" y="2796261"/>
          <a:ext cx="2245716" cy="112285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b="1" kern="1200" dirty="0" smtClean="0">
              <a:latin typeface="Lucida Sans" pitchFamily="34" charset="0"/>
            </a:rPr>
            <a:t>DESCANSO</a:t>
          </a:r>
          <a:endParaRPr lang="es-SV" sz="2400" b="1" kern="1200" dirty="0">
            <a:latin typeface="Lucida Sans" pitchFamily="34" charset="0"/>
          </a:endParaRPr>
        </a:p>
      </dsp:txBody>
      <dsp:txXfrm>
        <a:off x="5435150" y="2796261"/>
        <a:ext cx="2245716" cy="11228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59BCC5-4745-4268-93F0-21E269BB2311}">
      <dsp:nvSpPr>
        <dsp:cNvPr id="0" name=""/>
        <dsp:cNvSpPr/>
      </dsp:nvSpPr>
      <dsp:spPr>
        <a:xfrm>
          <a:off x="3840691" y="2324660"/>
          <a:ext cx="2717317" cy="4716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800"/>
              </a:lnTo>
              <a:lnTo>
                <a:pt x="2717317" y="235800"/>
              </a:lnTo>
              <a:lnTo>
                <a:pt x="2717317" y="4716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D6A3CD-4D98-432D-880B-6AD852825F71}">
      <dsp:nvSpPr>
        <dsp:cNvPr id="0" name=""/>
        <dsp:cNvSpPr/>
      </dsp:nvSpPr>
      <dsp:spPr>
        <a:xfrm>
          <a:off x="3794971" y="2324660"/>
          <a:ext cx="91440" cy="4716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16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9423C5-1FB6-4773-B13E-4E08EA74E372}">
      <dsp:nvSpPr>
        <dsp:cNvPr id="0" name=""/>
        <dsp:cNvSpPr/>
      </dsp:nvSpPr>
      <dsp:spPr>
        <a:xfrm>
          <a:off x="1123374" y="2324660"/>
          <a:ext cx="2717317" cy="471600"/>
        </a:xfrm>
        <a:custGeom>
          <a:avLst/>
          <a:gdLst/>
          <a:ahLst/>
          <a:cxnLst/>
          <a:rect l="0" t="0" r="0" b="0"/>
          <a:pathLst>
            <a:path>
              <a:moveTo>
                <a:pt x="2717317" y="0"/>
              </a:moveTo>
              <a:lnTo>
                <a:pt x="2717317" y="235800"/>
              </a:lnTo>
              <a:lnTo>
                <a:pt x="0" y="235800"/>
              </a:lnTo>
              <a:lnTo>
                <a:pt x="0" y="4716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8E7398-7334-45E8-B577-5BDCD61E5A0D}">
      <dsp:nvSpPr>
        <dsp:cNvPr id="0" name=""/>
        <dsp:cNvSpPr/>
      </dsp:nvSpPr>
      <dsp:spPr>
        <a:xfrm>
          <a:off x="888359" y="1201802"/>
          <a:ext cx="5904663" cy="1122858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4000" b="1" kern="1200" dirty="0" smtClean="0">
              <a:solidFill>
                <a:schemeClr val="tx1"/>
              </a:solidFill>
              <a:latin typeface="Lucida Sans" pitchFamily="34" charset="0"/>
            </a:rPr>
            <a:t>CREACION DE LA TIERRA (GENESIS 1-2)</a:t>
          </a:r>
          <a:endParaRPr lang="es-SV" sz="4000" b="1" kern="1200" dirty="0">
            <a:solidFill>
              <a:schemeClr val="tx1"/>
            </a:solidFill>
            <a:latin typeface="Lucida Sans" pitchFamily="34" charset="0"/>
          </a:endParaRPr>
        </a:p>
      </dsp:txBody>
      <dsp:txXfrm>
        <a:off x="888359" y="1201802"/>
        <a:ext cx="5904663" cy="1122858"/>
      </dsp:txXfrm>
    </dsp:sp>
    <dsp:sp modelId="{20DA9240-0752-4614-8EE5-0BD1321C5120}">
      <dsp:nvSpPr>
        <dsp:cNvPr id="0" name=""/>
        <dsp:cNvSpPr/>
      </dsp:nvSpPr>
      <dsp:spPr>
        <a:xfrm>
          <a:off x="515" y="2796261"/>
          <a:ext cx="2245716" cy="1122858"/>
        </a:xfrm>
        <a:prstGeom prst="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b="1" kern="1200" dirty="0" smtClean="0">
              <a:latin typeface="Lucida Sans" pitchFamily="34" charset="0"/>
            </a:rPr>
            <a:t>FORMACION</a:t>
          </a:r>
          <a:endParaRPr lang="es-SV" sz="2400" b="1" kern="1200" dirty="0">
            <a:latin typeface="Lucida Sans" pitchFamily="34" charset="0"/>
          </a:endParaRPr>
        </a:p>
      </dsp:txBody>
      <dsp:txXfrm>
        <a:off x="515" y="2796261"/>
        <a:ext cx="2245716" cy="1122858"/>
      </dsp:txXfrm>
    </dsp:sp>
    <dsp:sp modelId="{560D709C-AF89-40F6-B14A-4C17902FC722}">
      <dsp:nvSpPr>
        <dsp:cNvPr id="0" name=""/>
        <dsp:cNvSpPr/>
      </dsp:nvSpPr>
      <dsp:spPr>
        <a:xfrm>
          <a:off x="2717833" y="2796261"/>
          <a:ext cx="2245716" cy="1122858"/>
        </a:xfrm>
        <a:prstGeom prst="rect">
          <a:avLst/>
        </a:prstGeom>
        <a:solidFill>
          <a:schemeClr val="bg2">
            <a:lumMod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b="1" kern="1200" dirty="0" smtClean="0">
              <a:latin typeface="Lucida Sans" pitchFamily="34" charset="0"/>
            </a:rPr>
            <a:t>PRODUCCION</a:t>
          </a:r>
          <a:endParaRPr lang="es-SV" sz="2400" b="1" kern="1200" dirty="0">
            <a:latin typeface="Lucida Sans" pitchFamily="34" charset="0"/>
          </a:endParaRPr>
        </a:p>
      </dsp:txBody>
      <dsp:txXfrm>
        <a:off x="2717833" y="2796261"/>
        <a:ext cx="2245716" cy="1122858"/>
      </dsp:txXfrm>
    </dsp:sp>
    <dsp:sp modelId="{1DBE5BF3-F33E-498C-8058-73CCE863A7FB}">
      <dsp:nvSpPr>
        <dsp:cNvPr id="0" name=""/>
        <dsp:cNvSpPr/>
      </dsp:nvSpPr>
      <dsp:spPr>
        <a:xfrm>
          <a:off x="5435150" y="2796261"/>
          <a:ext cx="2245716" cy="112285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b="1" kern="1200" dirty="0" smtClean="0">
              <a:latin typeface="Lucida Sans" pitchFamily="34" charset="0"/>
            </a:rPr>
            <a:t>DESCANSO</a:t>
          </a:r>
          <a:endParaRPr lang="es-SV" sz="2400" b="1" kern="1200" dirty="0">
            <a:latin typeface="Lucida Sans" pitchFamily="34" charset="0"/>
          </a:endParaRPr>
        </a:p>
      </dsp:txBody>
      <dsp:txXfrm>
        <a:off x="5435150" y="2796261"/>
        <a:ext cx="2245716" cy="11228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59BCC5-4745-4268-93F0-21E269BB2311}">
      <dsp:nvSpPr>
        <dsp:cNvPr id="0" name=""/>
        <dsp:cNvSpPr/>
      </dsp:nvSpPr>
      <dsp:spPr>
        <a:xfrm>
          <a:off x="4080586" y="2309932"/>
          <a:ext cx="2887044" cy="501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528"/>
              </a:lnTo>
              <a:lnTo>
                <a:pt x="2887044" y="250528"/>
              </a:lnTo>
              <a:lnTo>
                <a:pt x="2887044" y="5010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D6A3CD-4D98-432D-880B-6AD852825F71}">
      <dsp:nvSpPr>
        <dsp:cNvPr id="0" name=""/>
        <dsp:cNvSpPr/>
      </dsp:nvSpPr>
      <dsp:spPr>
        <a:xfrm>
          <a:off x="4034866" y="2309932"/>
          <a:ext cx="91440" cy="5010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10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9423C5-1FB6-4773-B13E-4E08EA74E372}">
      <dsp:nvSpPr>
        <dsp:cNvPr id="0" name=""/>
        <dsp:cNvSpPr/>
      </dsp:nvSpPr>
      <dsp:spPr>
        <a:xfrm>
          <a:off x="1193541" y="2309932"/>
          <a:ext cx="2887044" cy="501057"/>
        </a:xfrm>
        <a:custGeom>
          <a:avLst/>
          <a:gdLst/>
          <a:ahLst/>
          <a:cxnLst/>
          <a:rect l="0" t="0" r="0" b="0"/>
          <a:pathLst>
            <a:path>
              <a:moveTo>
                <a:pt x="2887044" y="0"/>
              </a:moveTo>
              <a:lnTo>
                <a:pt x="2887044" y="250528"/>
              </a:lnTo>
              <a:lnTo>
                <a:pt x="0" y="250528"/>
              </a:lnTo>
              <a:lnTo>
                <a:pt x="0" y="5010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8E7398-7334-45E8-B577-5BDCD61E5A0D}">
      <dsp:nvSpPr>
        <dsp:cNvPr id="0" name=""/>
        <dsp:cNvSpPr/>
      </dsp:nvSpPr>
      <dsp:spPr>
        <a:xfrm>
          <a:off x="2320956" y="1116938"/>
          <a:ext cx="3519259" cy="1192993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4000" b="1" kern="1200" dirty="0" smtClean="0">
              <a:solidFill>
                <a:schemeClr val="tx1"/>
              </a:solidFill>
              <a:latin typeface="Lucida Sans" pitchFamily="34" charset="0"/>
            </a:rPr>
            <a:t>VIDA ESPIRITUAL</a:t>
          </a:r>
          <a:endParaRPr lang="es-SV" sz="4000" b="1" kern="1200" dirty="0">
            <a:solidFill>
              <a:schemeClr val="tx1"/>
            </a:solidFill>
            <a:latin typeface="Lucida Sans" pitchFamily="34" charset="0"/>
          </a:endParaRPr>
        </a:p>
      </dsp:txBody>
      <dsp:txXfrm>
        <a:off x="2320956" y="1116938"/>
        <a:ext cx="3519259" cy="1192993"/>
      </dsp:txXfrm>
    </dsp:sp>
    <dsp:sp modelId="{20DA9240-0752-4614-8EE5-0BD1321C5120}">
      <dsp:nvSpPr>
        <dsp:cNvPr id="0" name=""/>
        <dsp:cNvSpPr/>
      </dsp:nvSpPr>
      <dsp:spPr>
        <a:xfrm>
          <a:off x="547" y="2810989"/>
          <a:ext cx="2385987" cy="1192993"/>
        </a:xfrm>
        <a:prstGeom prst="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800" b="1" kern="1200" dirty="0" smtClean="0">
              <a:latin typeface="Lucida Sans" pitchFamily="34" charset="0"/>
            </a:rPr>
            <a:t>ARREPENTIMIENTO</a:t>
          </a:r>
          <a:endParaRPr lang="es-SV" sz="1800" b="1" kern="1200" dirty="0">
            <a:latin typeface="Lucida Sans" pitchFamily="34" charset="0"/>
          </a:endParaRPr>
        </a:p>
      </dsp:txBody>
      <dsp:txXfrm>
        <a:off x="547" y="2810989"/>
        <a:ext cx="2385987" cy="1192993"/>
      </dsp:txXfrm>
    </dsp:sp>
    <dsp:sp modelId="{560D709C-AF89-40F6-B14A-4C17902FC722}">
      <dsp:nvSpPr>
        <dsp:cNvPr id="0" name=""/>
        <dsp:cNvSpPr/>
      </dsp:nvSpPr>
      <dsp:spPr>
        <a:xfrm>
          <a:off x="2887592" y="2810989"/>
          <a:ext cx="2385987" cy="1192993"/>
        </a:xfrm>
        <a:prstGeom prst="rect">
          <a:avLst/>
        </a:prstGeom>
        <a:solidFill>
          <a:schemeClr val="bg2">
            <a:lumMod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800" b="1" kern="1200" dirty="0" smtClean="0">
              <a:latin typeface="Lucida Sans" pitchFamily="34" charset="0"/>
            </a:rPr>
            <a:t>REGENERACON</a:t>
          </a:r>
          <a:endParaRPr lang="es-SV" sz="1800" b="1" kern="1200" dirty="0">
            <a:latin typeface="Lucida Sans" pitchFamily="34" charset="0"/>
          </a:endParaRPr>
        </a:p>
      </dsp:txBody>
      <dsp:txXfrm>
        <a:off x="2887592" y="2810989"/>
        <a:ext cx="2385987" cy="1192993"/>
      </dsp:txXfrm>
    </dsp:sp>
    <dsp:sp modelId="{1DBE5BF3-F33E-498C-8058-73CCE863A7FB}">
      <dsp:nvSpPr>
        <dsp:cNvPr id="0" name=""/>
        <dsp:cNvSpPr/>
      </dsp:nvSpPr>
      <dsp:spPr>
        <a:xfrm>
          <a:off x="5774636" y="2810989"/>
          <a:ext cx="2385987" cy="1192993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800" b="1" kern="1200" dirty="0" smtClean="0">
              <a:latin typeface="Lucida Sans" pitchFamily="34" charset="0"/>
            </a:rPr>
            <a:t>MULTIPLICACION</a:t>
          </a:r>
          <a:endParaRPr lang="es-SV" sz="1800" b="1" kern="1200" dirty="0">
            <a:latin typeface="Lucida Sans" pitchFamily="34" charset="0"/>
          </a:endParaRPr>
        </a:p>
      </dsp:txBody>
      <dsp:txXfrm>
        <a:off x="5774636" y="2810989"/>
        <a:ext cx="2385987" cy="11929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59BCC5-4745-4268-93F0-21E269BB2311}">
      <dsp:nvSpPr>
        <dsp:cNvPr id="0" name=""/>
        <dsp:cNvSpPr/>
      </dsp:nvSpPr>
      <dsp:spPr>
        <a:xfrm>
          <a:off x="4964225" y="100603"/>
          <a:ext cx="3758925" cy="613074"/>
        </a:xfrm>
        <a:custGeom>
          <a:avLst/>
          <a:gdLst/>
          <a:ahLst/>
          <a:cxnLst/>
          <a:rect l="0" t="0" r="0" b="0"/>
          <a:pathLst>
            <a:path>
              <a:moveTo>
                <a:pt x="0" y="613074"/>
              </a:moveTo>
              <a:lnTo>
                <a:pt x="375892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D6A3CD-4D98-432D-880B-6AD852825F71}">
      <dsp:nvSpPr>
        <dsp:cNvPr id="0" name=""/>
        <dsp:cNvSpPr/>
      </dsp:nvSpPr>
      <dsp:spPr>
        <a:xfrm>
          <a:off x="1413135" y="100603"/>
          <a:ext cx="3551089" cy="613074"/>
        </a:xfrm>
        <a:custGeom>
          <a:avLst/>
          <a:gdLst/>
          <a:ahLst/>
          <a:cxnLst/>
          <a:rect l="0" t="0" r="0" b="0"/>
          <a:pathLst>
            <a:path>
              <a:moveTo>
                <a:pt x="3551089" y="613074"/>
              </a:moveTo>
              <a:lnTo>
                <a:pt x="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B7B437-B635-4822-B04B-5F0EECEF70F5}">
      <dsp:nvSpPr>
        <dsp:cNvPr id="0" name=""/>
        <dsp:cNvSpPr/>
      </dsp:nvSpPr>
      <dsp:spPr>
        <a:xfrm>
          <a:off x="3312574" y="28602"/>
          <a:ext cx="3303302" cy="685075"/>
        </a:xfrm>
        <a:prstGeom prst="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3100" b="1" kern="1200" dirty="0" smtClean="0">
              <a:latin typeface="Lucida Sans" pitchFamily="34" charset="0"/>
            </a:rPr>
            <a:t>PRODUCCION</a:t>
          </a:r>
          <a:endParaRPr lang="es-SV" sz="3100" b="1" kern="1200" dirty="0">
            <a:latin typeface="Lucida Sans" pitchFamily="34" charset="0"/>
          </a:endParaRPr>
        </a:p>
      </dsp:txBody>
      <dsp:txXfrm>
        <a:off x="3312574" y="28602"/>
        <a:ext cx="3303302" cy="685075"/>
      </dsp:txXfrm>
    </dsp:sp>
    <dsp:sp modelId="{560D709C-AF89-40F6-B14A-4C17902FC722}">
      <dsp:nvSpPr>
        <dsp:cNvPr id="0" name=""/>
        <dsp:cNvSpPr/>
      </dsp:nvSpPr>
      <dsp:spPr>
        <a:xfrm>
          <a:off x="124255" y="100603"/>
          <a:ext cx="2577760" cy="957157"/>
        </a:xfrm>
        <a:prstGeom prst="rect">
          <a:avLst/>
        </a:prstGeom>
        <a:solidFill>
          <a:schemeClr val="bg2">
            <a:lumMod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3100" b="1" kern="1200" dirty="0" smtClean="0">
              <a:latin typeface="Lucida Sans" pitchFamily="34" charset="0"/>
            </a:rPr>
            <a:t>FORMACION</a:t>
          </a:r>
          <a:endParaRPr lang="es-SV" sz="3100" b="1" kern="1200" dirty="0">
            <a:latin typeface="Lucida Sans" pitchFamily="34" charset="0"/>
          </a:endParaRPr>
        </a:p>
      </dsp:txBody>
      <dsp:txXfrm>
        <a:off x="124255" y="100603"/>
        <a:ext cx="2577760" cy="957157"/>
      </dsp:txXfrm>
    </dsp:sp>
    <dsp:sp modelId="{1DBE5BF3-F33E-498C-8058-73CCE863A7FB}">
      <dsp:nvSpPr>
        <dsp:cNvPr id="0" name=""/>
        <dsp:cNvSpPr/>
      </dsp:nvSpPr>
      <dsp:spPr>
        <a:xfrm>
          <a:off x="7489040" y="100603"/>
          <a:ext cx="2468220" cy="948961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3100" b="1" kern="1200" dirty="0" smtClean="0">
              <a:latin typeface="Lucida Sans" pitchFamily="34" charset="0"/>
            </a:rPr>
            <a:t>DESCANSO</a:t>
          </a:r>
          <a:endParaRPr lang="es-SV" sz="3100" b="1" kern="1200" dirty="0">
            <a:latin typeface="Lucida Sans" pitchFamily="34" charset="0"/>
          </a:endParaRPr>
        </a:p>
      </dsp:txBody>
      <dsp:txXfrm>
        <a:off x="7489040" y="100603"/>
        <a:ext cx="2468220" cy="94896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59BCC5-4745-4268-93F0-21E269BB2311}">
      <dsp:nvSpPr>
        <dsp:cNvPr id="0" name=""/>
        <dsp:cNvSpPr/>
      </dsp:nvSpPr>
      <dsp:spPr>
        <a:xfrm>
          <a:off x="4964225" y="100603"/>
          <a:ext cx="3758925" cy="613074"/>
        </a:xfrm>
        <a:custGeom>
          <a:avLst/>
          <a:gdLst/>
          <a:ahLst/>
          <a:cxnLst/>
          <a:rect l="0" t="0" r="0" b="0"/>
          <a:pathLst>
            <a:path>
              <a:moveTo>
                <a:pt x="0" y="613074"/>
              </a:moveTo>
              <a:lnTo>
                <a:pt x="375892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D6A3CD-4D98-432D-880B-6AD852825F71}">
      <dsp:nvSpPr>
        <dsp:cNvPr id="0" name=""/>
        <dsp:cNvSpPr/>
      </dsp:nvSpPr>
      <dsp:spPr>
        <a:xfrm>
          <a:off x="1413135" y="100603"/>
          <a:ext cx="3551089" cy="613074"/>
        </a:xfrm>
        <a:custGeom>
          <a:avLst/>
          <a:gdLst/>
          <a:ahLst/>
          <a:cxnLst/>
          <a:rect l="0" t="0" r="0" b="0"/>
          <a:pathLst>
            <a:path>
              <a:moveTo>
                <a:pt x="3551089" y="613074"/>
              </a:moveTo>
              <a:lnTo>
                <a:pt x="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B7B437-B635-4822-B04B-5F0EECEF70F5}">
      <dsp:nvSpPr>
        <dsp:cNvPr id="0" name=""/>
        <dsp:cNvSpPr/>
      </dsp:nvSpPr>
      <dsp:spPr>
        <a:xfrm>
          <a:off x="3312574" y="28602"/>
          <a:ext cx="3303302" cy="685075"/>
        </a:xfrm>
        <a:prstGeom prst="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3100" b="1" kern="1200" dirty="0" smtClean="0">
              <a:latin typeface="Lucida Sans" pitchFamily="34" charset="0"/>
            </a:rPr>
            <a:t>PRODUCCION</a:t>
          </a:r>
          <a:endParaRPr lang="es-SV" sz="3100" b="1" kern="1200" dirty="0">
            <a:latin typeface="Lucida Sans" pitchFamily="34" charset="0"/>
          </a:endParaRPr>
        </a:p>
      </dsp:txBody>
      <dsp:txXfrm>
        <a:off x="3312574" y="28602"/>
        <a:ext cx="3303302" cy="685075"/>
      </dsp:txXfrm>
    </dsp:sp>
    <dsp:sp modelId="{560D709C-AF89-40F6-B14A-4C17902FC722}">
      <dsp:nvSpPr>
        <dsp:cNvPr id="0" name=""/>
        <dsp:cNvSpPr/>
      </dsp:nvSpPr>
      <dsp:spPr>
        <a:xfrm>
          <a:off x="124255" y="100603"/>
          <a:ext cx="2577760" cy="957157"/>
        </a:xfrm>
        <a:prstGeom prst="rect">
          <a:avLst/>
        </a:prstGeom>
        <a:solidFill>
          <a:schemeClr val="bg2">
            <a:lumMod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3100" b="1" kern="1200" dirty="0" smtClean="0">
              <a:latin typeface="Lucida Sans" pitchFamily="34" charset="0"/>
            </a:rPr>
            <a:t>FORMACION</a:t>
          </a:r>
          <a:endParaRPr lang="es-SV" sz="3100" b="1" kern="1200" dirty="0">
            <a:latin typeface="Lucida Sans" pitchFamily="34" charset="0"/>
          </a:endParaRPr>
        </a:p>
      </dsp:txBody>
      <dsp:txXfrm>
        <a:off x="124255" y="100603"/>
        <a:ext cx="2577760" cy="957157"/>
      </dsp:txXfrm>
    </dsp:sp>
    <dsp:sp modelId="{1DBE5BF3-F33E-498C-8058-73CCE863A7FB}">
      <dsp:nvSpPr>
        <dsp:cNvPr id="0" name=""/>
        <dsp:cNvSpPr/>
      </dsp:nvSpPr>
      <dsp:spPr>
        <a:xfrm>
          <a:off x="7489040" y="100603"/>
          <a:ext cx="2468220" cy="948961"/>
        </a:xfrm>
        <a:prstGeom prst="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3100" b="1" kern="1200" dirty="0" smtClean="0">
              <a:latin typeface="Lucida Sans" pitchFamily="34" charset="0"/>
            </a:rPr>
            <a:t>MINISTERIO</a:t>
          </a:r>
          <a:endParaRPr lang="es-SV" sz="3100" b="1" kern="1200" dirty="0">
            <a:latin typeface="Lucida Sans" pitchFamily="34" charset="0"/>
          </a:endParaRPr>
        </a:p>
      </dsp:txBody>
      <dsp:txXfrm>
        <a:off x="7489040" y="100603"/>
        <a:ext cx="2468220" cy="9489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0309D-D8E4-436E-8B16-6BD6FDCEF47A}" type="datetimeFigureOut">
              <a:rPr lang="es-ES" smtClean="0"/>
              <a:pPr/>
              <a:t>13/06/2015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7598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8" y="87598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F566A-0049-47B4-A881-716E08DD3916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2290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70FCA-1C97-4C03-8598-08B17C453D84}" type="datetimeFigureOut">
              <a:rPr lang="es-SV" smtClean="0"/>
              <a:t>13/06/2015</a:t>
            </a:fld>
            <a:endParaRPr lang="es-S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00075" y="692150"/>
            <a:ext cx="5810250" cy="3459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1500"/>
            <a:ext cx="5607050" cy="41497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98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598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C9699-C458-421C-BA52-8738F1BCA085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7956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10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0806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0806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0806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14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0806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08067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17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0806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3168749" y="2708920"/>
            <a:ext cx="8088456" cy="490066"/>
          </a:xfrm>
        </p:spPr>
        <p:txBody>
          <a:bodyPr>
            <a:noAutofit/>
          </a:bodyPr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s-SV" dirty="0" smtClean="0"/>
              <a:t>TITULO</a:t>
            </a: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-1" y="6453336"/>
            <a:ext cx="11522075" cy="404664"/>
          </a:xfr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/>
          <a:lstStyle/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  <p:sp>
        <p:nvSpPr>
          <p:cNvPr id="10" name="Flowchart: Document 9"/>
          <p:cNvSpPr/>
          <p:nvPr userDrawn="1"/>
        </p:nvSpPr>
        <p:spPr>
          <a:xfrm>
            <a:off x="-1" y="2420888"/>
            <a:ext cx="2808709" cy="1196752"/>
          </a:xfrm>
          <a:prstGeom prst="flowChartDocument">
            <a:avLst/>
          </a:prstGeom>
          <a:solidFill>
            <a:schemeClr val="tx2">
              <a:lumMod val="20000"/>
              <a:lumOff val="80000"/>
            </a:schemeClr>
          </a:solidFill>
          <a:effectLst>
            <a:innerShdw blurRad="393700" dist="482600" dir="16200000">
              <a:schemeClr val="tx2">
                <a:lumMod val="75000"/>
                <a:alpha val="32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6525344"/>
            <a:ext cx="11522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Arial Narrow" pitchFamily="34" charset="0"/>
              </a:rPr>
              <a:t>IGLESIA CRISTIANA JOSUE					CONFERENCIAS</a:t>
            </a:r>
            <a:r>
              <a:rPr lang="es-SV" b="1" baseline="0" dirty="0" smtClean="0">
                <a:latin typeface="Arial Narrow" pitchFamily="34" charset="0"/>
              </a:rPr>
              <a:t>: LA BIBLIA Y LOS NEGOCIOS</a:t>
            </a:r>
            <a:endParaRPr lang="es-SV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700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2857516" y="188640"/>
            <a:ext cx="8088456" cy="490066"/>
          </a:xfrm>
        </p:spPr>
        <p:txBody>
          <a:bodyPr>
            <a:noAutofit/>
          </a:bodyPr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s-ES" dirty="0" smtClean="0"/>
              <a:t>TEMA PRESENTACIÓN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-1" y="6453336"/>
            <a:ext cx="11522075" cy="404664"/>
          </a:xfr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/>
          <a:lstStyle/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  <p:sp>
        <p:nvSpPr>
          <p:cNvPr id="10" name="Flowchart: Document 9"/>
          <p:cNvSpPr/>
          <p:nvPr userDrawn="1"/>
        </p:nvSpPr>
        <p:spPr>
          <a:xfrm>
            <a:off x="0" y="0"/>
            <a:ext cx="2808709" cy="1196752"/>
          </a:xfrm>
          <a:prstGeom prst="flowChartDocument">
            <a:avLst/>
          </a:prstGeom>
          <a:solidFill>
            <a:schemeClr val="tx2">
              <a:lumMod val="20000"/>
              <a:lumOff val="80000"/>
            </a:schemeClr>
          </a:solidFill>
          <a:effectLst>
            <a:innerShdw blurRad="393700" dist="482600" dir="16200000">
              <a:schemeClr val="tx2">
                <a:lumMod val="75000"/>
                <a:alpha val="32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6525344"/>
            <a:ext cx="11522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Arial Narrow" pitchFamily="34" charset="0"/>
              </a:rPr>
              <a:t>IGLESIA CRISTIANA JOSUE					CONFERENCIAS</a:t>
            </a:r>
            <a:r>
              <a:rPr lang="es-SV" b="1" baseline="0" dirty="0" smtClean="0">
                <a:latin typeface="Arial Narrow" pitchFamily="34" charset="0"/>
              </a:rPr>
              <a:t>: LA BIBLIA Y LOS NEGOCIOS</a:t>
            </a:r>
            <a:endParaRPr lang="es-SV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130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76105" y="274638"/>
            <a:ext cx="103698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76105" y="1600202"/>
            <a:ext cx="1036986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76104" y="6356352"/>
            <a:ext cx="2688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084B9-7F13-48A2-8365-4AA4CFC28833}" type="datetimeFigureOut">
              <a:rPr lang="es-SV" smtClean="0"/>
              <a:pPr/>
              <a:t>13/06/2015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936709" y="6356352"/>
            <a:ext cx="3648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57488" y="6356352"/>
            <a:ext cx="2688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1151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5149" y="2708920"/>
            <a:ext cx="8736528" cy="490066"/>
          </a:xfrm>
        </p:spPr>
        <p:txBody>
          <a:bodyPr/>
          <a:lstStyle/>
          <a:p>
            <a:r>
              <a:rPr lang="es-SV" sz="4000" dirty="0" smtClean="0"/>
              <a:t>ESTRATEGIAS PARA UN RETIRO LABORAL</a:t>
            </a:r>
            <a:br>
              <a:rPr lang="es-SV" sz="4000" dirty="0" smtClean="0"/>
            </a:br>
            <a:r>
              <a:rPr lang="es-SV" sz="4000" dirty="0" smtClean="0"/>
              <a:t>19</a:t>
            </a:r>
            <a:r>
              <a:rPr lang="es-SV" sz="4000" dirty="0" smtClean="0"/>
              <a:t>-06-2015</a:t>
            </a:r>
            <a:endParaRPr lang="es-SV" sz="4000" dirty="0"/>
          </a:p>
        </p:txBody>
      </p:sp>
      <p:sp>
        <p:nvSpPr>
          <p:cNvPr id="4" name="Rectangle 3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" name="TextBox 4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SERIE: </a:t>
            </a:r>
            <a:r>
              <a:rPr lang="es-SV" b="1" dirty="0" smtClean="0"/>
              <a:t>ORIENTACION FINANANCIERA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6064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870983" y="188640"/>
            <a:ext cx="8088456" cy="490066"/>
          </a:xfrm>
        </p:spPr>
        <p:txBody>
          <a:bodyPr/>
          <a:lstStyle/>
          <a:p>
            <a:pPr marL="457200" indent="-457200">
              <a:buFont typeface="Wingdings" pitchFamily="2" charset="2"/>
              <a:buChar char="Ø"/>
            </a:pPr>
            <a: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ESQUEMA PREVISIONAL EN EL SALVADOR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3755" y="1739885"/>
            <a:ext cx="2170938" cy="2677656"/>
          </a:xfrm>
          <a:prstGeom prst="rect">
            <a:avLst/>
          </a:prstGeom>
          <a:solidFill>
            <a:schemeClr val="tx2"/>
          </a:solidFill>
          <a:effectLst>
            <a:outerShdw blurRad="495300" dist="482600" dir="5400000" algn="ctr" rotWithShape="0">
              <a:schemeClr val="tx2">
                <a:lumMod val="40000"/>
                <a:lumOff val="60000"/>
                <a:alpha val="46000"/>
              </a:scheme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es-SV" sz="2400" b="1" dirty="0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EL ESQUEMA PREVISONAL EN EL SALVADOR FUE REFORMADO EN EL AÑOS 1998</a:t>
            </a:r>
            <a:endParaRPr lang="es-SV" sz="2400" b="1" dirty="0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72805" y="1415849"/>
            <a:ext cx="25202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/>
              <a:t>AHORRANTE</a:t>
            </a:r>
            <a:endParaRPr lang="es-SV" b="1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927763" y="2063921"/>
            <a:ext cx="0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744813" y="2784001"/>
            <a:ext cx="2520280" cy="6480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ISSS (BOLSA COMUN)</a:t>
            </a:r>
            <a:endParaRPr lang="es-SV" b="1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4924631" y="3432073"/>
            <a:ext cx="3132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744813" y="4221088"/>
            <a:ext cx="25202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/>
              <a:t>AHORRANTE</a:t>
            </a:r>
            <a:endParaRPr lang="es-SV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880717" y="5027692"/>
            <a:ext cx="42484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SV" sz="1600" b="1" dirty="0" smtClean="0"/>
              <a:t>EL ISSS SE GASTABA LOS APORTES DE LOS AHORRANTES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SV" sz="1600" b="1" dirty="0" smtClean="0"/>
              <a:t>LA DEVOLUCION A LOS AHORRANTES DEPENDIA DE QUE EXISTIESEN  OTROS AHORRANTES APORTANDO AL MOMENTE DEL RETIRO</a:t>
            </a:r>
            <a:endParaRPr lang="es-SV" sz="1600" b="1" dirty="0"/>
          </a:p>
        </p:txBody>
      </p:sp>
      <p:sp>
        <p:nvSpPr>
          <p:cNvPr id="15" name="Rectangle 14"/>
          <p:cNvSpPr/>
          <p:nvPr/>
        </p:nvSpPr>
        <p:spPr>
          <a:xfrm>
            <a:off x="7417221" y="1412776"/>
            <a:ext cx="25202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/>
              <a:t>AHORRANTE</a:t>
            </a:r>
            <a:endParaRPr lang="es-SV" b="1" dirty="0"/>
          </a:p>
        </p:txBody>
      </p:sp>
      <p:sp>
        <p:nvSpPr>
          <p:cNvPr id="16" name="Rectangle 15"/>
          <p:cNvSpPr/>
          <p:nvPr/>
        </p:nvSpPr>
        <p:spPr>
          <a:xfrm>
            <a:off x="7417221" y="2780928"/>
            <a:ext cx="2520280" cy="6480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CUENTA PERSONAL (AFP)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417221" y="4221088"/>
            <a:ext cx="25202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/>
              <a:t>AHORRANTE</a:t>
            </a:r>
            <a:endParaRPr lang="es-SV" b="1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8641357" y="2060848"/>
            <a:ext cx="0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8644489" y="3501008"/>
            <a:ext cx="0" cy="6480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129189" y="5013176"/>
            <a:ext cx="42484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SV" sz="1600" b="1" dirty="0" smtClean="0"/>
              <a:t>LA AFP ADMINISTRA EL PATRIMONIO PERSONAL DEL AHORRANTE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SV" sz="1600" b="1" dirty="0" smtClean="0"/>
              <a:t>AL MOMENTO DE SU RETIRO, RECIBIRIA APROXIMADAMENTE EL 80% DE SU ULTIMO INGRESO HASTA QUE SE AGOTARA EL AHORRO</a:t>
            </a:r>
            <a:endParaRPr lang="es-SV" sz="1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456781" y="934085"/>
            <a:ext cx="2952328" cy="369332"/>
          </a:xfrm>
          <a:prstGeom prst="rect">
            <a:avLst/>
          </a:prstGeom>
          <a:solidFill>
            <a:schemeClr val="accent3">
              <a:lumMod val="50000"/>
            </a:schemeClr>
          </a:solidFill>
          <a:ln w="63500" cmpd="sng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ANTES</a:t>
            </a:r>
            <a:endParaRPr lang="es-SV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01197" y="901819"/>
            <a:ext cx="2952328" cy="369332"/>
          </a:xfrm>
          <a:prstGeom prst="rect">
            <a:avLst/>
          </a:prstGeom>
          <a:solidFill>
            <a:schemeClr val="accent3">
              <a:lumMod val="50000"/>
            </a:schemeClr>
          </a:solidFill>
          <a:ln w="63500" cmpd="sng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ACTUALMENTE</a:t>
            </a:r>
            <a:endParaRPr lang="es-SV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16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ESQUEMA PREVISIONAL EN EL SALVADOR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300849"/>
              </p:ext>
            </p:extLst>
          </p:nvPr>
        </p:nvGraphicFramePr>
        <p:xfrm>
          <a:off x="611187" y="2636912"/>
          <a:ext cx="10299700" cy="379095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1816100"/>
                <a:gridCol w="609600"/>
                <a:gridCol w="609600"/>
                <a:gridCol w="609600"/>
                <a:gridCol w="609600"/>
                <a:gridCol w="2997200"/>
              </a:tblGrid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PREMISA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REALIDAD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3375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INVERSION EFICIENTE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s-SV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MAS DEL 80% SE </a:t>
                      </a:r>
                      <a:r>
                        <a:rPr lang="es-SV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INVIERTE </a:t>
                      </a:r>
                      <a:r>
                        <a:rPr lang="es-SV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EN TITULOS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BONOS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s-SV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QUE FINANCIAN EL DEFICIT DEL ESTADO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RAICES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ACCIONES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DEPOSITOS BANCARIOS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3375">
                <a:tc gridSpan="5">
                  <a:txBody>
                    <a:bodyPr/>
                    <a:lstStyle/>
                    <a:p>
                      <a:pPr algn="l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RETORNO MINIMO DEL 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s-SV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EXISTEN</a:t>
                      </a:r>
                      <a:r>
                        <a:rPr lang="es-SV" sz="20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s-SV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TITULOS </a:t>
                      </a:r>
                      <a:r>
                        <a:rPr lang="es-SV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QUE PAGAN MENOS DEL 2% ANUAL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00">
                <a:tc gridSpan="6">
                  <a:txBody>
                    <a:bodyPr/>
                    <a:lstStyle/>
                    <a:p>
                      <a:pPr algn="l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INVERSION EN TITULOS INTERNACIONALES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SV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 SE CUMPLIO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872605" y="1124744"/>
            <a:ext cx="8424936" cy="10156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</a:rPr>
              <a:t>LAS PREMISAS PARA LA CREACION DEL NUEVO SISTEMA DE PENSIONES NO SE HAN CUMPLIDO POR LO QUE ES NECESARIO  TENER UN PROGRAMA DE AHORRO ADICIONAL</a:t>
            </a:r>
            <a:endParaRPr lang="es-SV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65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6460" y="2420888"/>
            <a:ext cx="2879725" cy="2585323"/>
          </a:xfrm>
          <a:prstGeom prst="rect">
            <a:avLst/>
          </a:prstGeom>
          <a:solidFill>
            <a:schemeClr val="bg1">
              <a:lumMod val="85000"/>
            </a:schemeClr>
          </a:solidFill>
          <a:ln w="63500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s-SV" b="1" dirty="0">
                <a:solidFill>
                  <a:srgbClr val="FF0000"/>
                </a:solidFill>
              </a:rPr>
              <a:t>Pensiones pierden hasta $236 </a:t>
            </a:r>
            <a:r>
              <a:rPr lang="es-SV" b="1" dirty="0" err="1">
                <a:solidFill>
                  <a:srgbClr val="FF0000"/>
                </a:solidFill>
              </a:rPr>
              <a:t>mlls</a:t>
            </a:r>
            <a:r>
              <a:rPr lang="es-SV" b="1" dirty="0">
                <a:solidFill>
                  <a:srgbClr val="FF0000"/>
                </a:solidFill>
              </a:rPr>
              <a:t>. por invertir en deuda </a:t>
            </a:r>
            <a:r>
              <a:rPr lang="es-SV" b="1" dirty="0" smtClean="0">
                <a:solidFill>
                  <a:srgbClr val="FF0000"/>
                </a:solidFill>
              </a:rPr>
              <a:t>estatal (Diario El Mundo 21-02-13)</a:t>
            </a:r>
            <a:endParaRPr lang="es-SV" b="1" dirty="0">
              <a:solidFill>
                <a:srgbClr val="FF0000"/>
              </a:solidFill>
            </a:endParaRPr>
          </a:p>
          <a:p>
            <a:r>
              <a:rPr lang="es-SV" b="1" dirty="0"/>
              <a:t>Múltiples organizaciones se pronunciaron a favor de una discusión seria sobre una reforma al sistema de fondos de pensiones. </a:t>
            </a:r>
          </a:p>
        </p:txBody>
      </p:sp>
      <p:sp>
        <p:nvSpPr>
          <p:cNvPr id="5" name="Rectangle 4"/>
          <p:cNvSpPr/>
          <p:nvPr/>
        </p:nvSpPr>
        <p:spPr>
          <a:xfrm>
            <a:off x="4320877" y="764704"/>
            <a:ext cx="6768752" cy="563231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63500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>
              <a:buFont typeface="Arial"/>
              <a:buChar char="•"/>
            </a:pPr>
            <a:r>
              <a:rPr lang="es-SV" sz="2000" dirty="0"/>
              <a:t>Los ahorros de los trabajadores afiliados al SAP (patrimonio del fondo de pensiones) ascienden a </a:t>
            </a:r>
            <a:endParaRPr lang="es-SV" sz="2000" dirty="0" smtClean="0"/>
          </a:p>
          <a:p>
            <a:r>
              <a:rPr lang="es-SV" sz="2000" b="1" dirty="0" smtClean="0"/>
              <a:t>$ </a:t>
            </a:r>
            <a:r>
              <a:rPr lang="es-SV" sz="2400" b="1" dirty="0">
                <a:solidFill>
                  <a:srgbClr val="FF0000"/>
                </a:solidFill>
              </a:rPr>
              <a:t>7,030,300</a:t>
            </a:r>
            <a:r>
              <a:rPr lang="es-SV" sz="2000" b="1" dirty="0"/>
              <a:t> millones</a:t>
            </a:r>
            <a:r>
              <a:rPr lang="es-SV" sz="2000" dirty="0"/>
              <a:t> (Marzo 2013</a:t>
            </a:r>
            <a:r>
              <a:rPr lang="es-SV" sz="2000" dirty="0" smtClean="0"/>
              <a:t>).</a:t>
            </a:r>
          </a:p>
          <a:p>
            <a:endParaRPr lang="es-SV" sz="2000" dirty="0"/>
          </a:p>
          <a:p>
            <a:r>
              <a:rPr lang="es-SV" sz="2000" dirty="0"/>
              <a:t>Composición porcentual de la cartera de inversiones: </a:t>
            </a:r>
            <a:endParaRPr lang="es-SV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s-SV" sz="2400" b="1" dirty="0" smtClean="0">
                <a:solidFill>
                  <a:srgbClr val="FF0000"/>
                </a:solidFill>
              </a:rPr>
              <a:t>81.9</a:t>
            </a:r>
            <a:r>
              <a:rPr lang="es-SV" sz="2400" b="1" dirty="0">
                <a:solidFill>
                  <a:srgbClr val="FF0000"/>
                </a:solidFill>
              </a:rPr>
              <a:t>%</a:t>
            </a:r>
            <a:r>
              <a:rPr lang="es-SV" sz="2000" dirty="0"/>
              <a:t> en instrumentos de instituciones </a:t>
            </a:r>
            <a:r>
              <a:rPr lang="es-SV" sz="2000" dirty="0" smtClean="0"/>
              <a:t>pública</a:t>
            </a:r>
            <a:endParaRPr lang="es-SV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s-SV" sz="2000" b="1" dirty="0" smtClean="0"/>
              <a:t>14.8</a:t>
            </a:r>
            <a:r>
              <a:rPr lang="es-SV" sz="2000" b="1" dirty="0"/>
              <a:t>% </a:t>
            </a:r>
            <a:r>
              <a:rPr lang="es-SV" sz="2000" dirty="0"/>
              <a:t>en instrumentos de </a:t>
            </a:r>
            <a:r>
              <a:rPr lang="es-SV" sz="2000" dirty="0" smtClean="0"/>
              <a:t>bancos,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SV" sz="2000" b="1" dirty="0" smtClean="0"/>
              <a:t>0.5</a:t>
            </a:r>
            <a:r>
              <a:rPr lang="es-SV" sz="2000" b="1" dirty="0"/>
              <a:t>% en títulos emitidos por sociedades </a:t>
            </a:r>
            <a:r>
              <a:rPr lang="es-SV" sz="2000" b="1" dirty="0" smtClean="0"/>
              <a:t>nacionales,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SV" sz="2000" b="1" dirty="0" smtClean="0"/>
              <a:t>2.6</a:t>
            </a:r>
            <a:r>
              <a:rPr lang="es-SV" sz="2000" b="1" dirty="0"/>
              <a:t>%</a:t>
            </a:r>
            <a:r>
              <a:rPr lang="es-SV" sz="2000" dirty="0"/>
              <a:t> en títulos emitidos por organismos financieros de </a:t>
            </a:r>
            <a:r>
              <a:rPr lang="es-SV" sz="2000" dirty="0" smtClean="0"/>
              <a:t>desarrollo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SV" sz="2000" b="1" dirty="0" smtClean="0"/>
              <a:t>0.16</a:t>
            </a:r>
            <a:r>
              <a:rPr lang="es-SV" sz="2000" b="1" dirty="0"/>
              <a:t>%</a:t>
            </a:r>
            <a:r>
              <a:rPr lang="es-SV" sz="2000" dirty="0"/>
              <a:t> en valores extranjeros (junio 2010</a:t>
            </a:r>
            <a:r>
              <a:rPr lang="es-SV" sz="2000" dirty="0" smtClean="0"/>
              <a:t>).</a:t>
            </a:r>
          </a:p>
          <a:p>
            <a:endParaRPr lang="es-SV" sz="2000" dirty="0"/>
          </a:p>
          <a:p>
            <a:pPr>
              <a:buFont typeface="Arial"/>
              <a:buChar char="•"/>
            </a:pPr>
            <a:r>
              <a:rPr lang="es-SV" sz="2000" dirty="0"/>
              <a:t>Tasa de Rentabilidad nominal de los últimos 12 meses: </a:t>
            </a:r>
            <a:endParaRPr lang="es-SV" sz="2000" dirty="0" smtClean="0"/>
          </a:p>
          <a:p>
            <a:pPr lvl="2"/>
            <a:r>
              <a:rPr lang="es-SV" sz="2400" b="1" dirty="0" smtClean="0">
                <a:solidFill>
                  <a:srgbClr val="FF0000"/>
                </a:solidFill>
              </a:rPr>
              <a:t>6.25</a:t>
            </a:r>
            <a:r>
              <a:rPr lang="es-SV" sz="2400" b="1" dirty="0">
                <a:solidFill>
                  <a:srgbClr val="FF0000"/>
                </a:solidFill>
              </a:rPr>
              <a:t>%</a:t>
            </a:r>
            <a:r>
              <a:rPr lang="es-SV" sz="2000" dirty="0"/>
              <a:t> </a:t>
            </a:r>
            <a:r>
              <a:rPr lang="es-SV" sz="2000" b="1" dirty="0"/>
              <a:t>(Marzo 2013</a:t>
            </a:r>
            <a:r>
              <a:rPr lang="es-SV" sz="2000" b="1" dirty="0" smtClean="0"/>
              <a:t>).</a:t>
            </a:r>
          </a:p>
          <a:p>
            <a:endParaRPr lang="es-SV" sz="2000" dirty="0"/>
          </a:p>
          <a:p>
            <a:pPr>
              <a:buFont typeface="Arial"/>
              <a:buChar char="•"/>
            </a:pPr>
            <a:r>
              <a:rPr lang="es-SV" sz="2000" dirty="0"/>
              <a:t>Tasa de Rentabilidad nominal de los últimos 36 meses: </a:t>
            </a:r>
            <a:r>
              <a:rPr lang="es-SV" sz="2000" dirty="0" smtClean="0"/>
              <a:t>	</a:t>
            </a:r>
            <a:r>
              <a:rPr lang="es-SV" sz="2800" b="1" dirty="0" smtClean="0">
                <a:solidFill>
                  <a:srgbClr val="FF0000"/>
                </a:solidFill>
              </a:rPr>
              <a:t>4.83</a:t>
            </a:r>
            <a:r>
              <a:rPr lang="es-SV" sz="2800" b="1" dirty="0">
                <a:solidFill>
                  <a:srgbClr val="FF0000"/>
                </a:solidFill>
              </a:rPr>
              <a:t>%</a:t>
            </a:r>
            <a:endParaRPr lang="es-SV" sz="2800" dirty="0">
              <a:solidFill>
                <a:srgbClr val="FF0000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ESQUEMA PREVISIONAL EN EL SALVADOR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3965157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SERIE: LA BIBLIA Y LOS NEGOCIOS</a:t>
            </a:r>
            <a:endParaRPr lang="es-SV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AGENDA</a:t>
            </a:r>
            <a:endParaRPr lang="es-SV" dirty="0"/>
          </a:p>
        </p:txBody>
      </p:sp>
      <p:sp>
        <p:nvSpPr>
          <p:cNvPr id="8" name="TextBox 7"/>
          <p:cNvSpPr txBox="1"/>
          <p:nvPr/>
        </p:nvSpPr>
        <p:spPr>
          <a:xfrm>
            <a:off x="1008509" y="1412776"/>
            <a:ext cx="1000911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VIDA MATERIAL Y SUS ETAPAS</a:t>
            </a:r>
          </a:p>
          <a:p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EL ESQUEMA DE AHORRO PREVISIONAL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ESQUEMA PREVISIONAL EN EL SALVADOR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ESTRATEGIAS PARA FORMAR UN AHORRO COMPLEMENTARIO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VIDA ESPIRITUAL Y SUS ETAPAS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RETIRO LABORAL Y MINISTERIO</a:t>
            </a:r>
          </a:p>
        </p:txBody>
      </p:sp>
      <p:sp>
        <p:nvSpPr>
          <p:cNvPr id="9" name="Rectangle 8"/>
          <p:cNvSpPr/>
          <p:nvPr/>
        </p:nvSpPr>
        <p:spPr>
          <a:xfrm>
            <a:off x="10562" y="6543682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0" name="TextBox 9"/>
          <p:cNvSpPr txBox="1"/>
          <p:nvPr/>
        </p:nvSpPr>
        <p:spPr>
          <a:xfrm>
            <a:off x="133851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137012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808709" y="620688"/>
            <a:ext cx="8088456" cy="490066"/>
          </a:xfrm>
        </p:spPr>
        <p:txBody>
          <a:bodyPr/>
          <a:lstStyle/>
          <a:p>
            <a: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ESTRATEGIAS PARA FORMAR UN AHORRO COMPLEMENTARIO</a:t>
            </a:r>
          </a:p>
        </p:txBody>
      </p:sp>
      <p:sp>
        <p:nvSpPr>
          <p:cNvPr id="3" name="Rectangle 2"/>
          <p:cNvSpPr/>
          <p:nvPr/>
        </p:nvSpPr>
        <p:spPr>
          <a:xfrm>
            <a:off x="936501" y="1844824"/>
            <a:ext cx="964907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q"/>
            </a:pPr>
            <a:r>
              <a:rPr lang="es-SV" sz="2600" b="1" dirty="0" smtClean="0"/>
              <a:t>CONCIENTIZARSE EN LA NECESIDAD DE CREAR UN FONDO DE RETIRO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es-SV" sz="2600" b="1" dirty="0" smtClean="0"/>
              <a:t>DISPONER UNA CANTIDAD MINIMA DEL 5% DEL INGRESO MENSUAL PARA DICHO FONDO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es-SV" sz="2600" b="1" dirty="0" smtClean="0"/>
              <a:t>INVERTIR EN ACTIVOS QUE GENEREN AL MENOS 7% DE RETORNO</a:t>
            </a:r>
          </a:p>
          <a:p>
            <a:pPr marL="800100" lvl="1" indent="-342900" algn="just">
              <a:buFont typeface="Wingdings" pitchFamily="2" charset="2"/>
              <a:buChar char="q"/>
            </a:pPr>
            <a:r>
              <a:rPr lang="es-SV" sz="2600" b="1" dirty="0" smtClean="0"/>
              <a:t>BIENES Y RAICES</a:t>
            </a:r>
          </a:p>
          <a:p>
            <a:pPr marL="800100" lvl="1" indent="-342900" algn="just">
              <a:buFont typeface="Wingdings" pitchFamily="2" charset="2"/>
              <a:buChar char="q"/>
            </a:pPr>
            <a:r>
              <a:rPr lang="es-SV" sz="2600" b="1" dirty="0" smtClean="0"/>
              <a:t>BONOS DE EMPRESAS PRIVADAS</a:t>
            </a:r>
          </a:p>
          <a:p>
            <a:pPr marL="800100" lvl="1" indent="-342900" algn="just">
              <a:buFont typeface="Wingdings" pitchFamily="2" charset="2"/>
              <a:buChar char="q"/>
            </a:pPr>
            <a:r>
              <a:rPr lang="es-SV" sz="2600" b="1" dirty="0" smtClean="0"/>
              <a:t>NEGOCIOS PRIVADOS DE POCA INVERSION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es-SV" sz="2600" b="1" dirty="0" smtClean="0"/>
              <a:t>NO CONCENTRAR MAS DEL 30% EN NINGUN ACTIVO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es-SV" sz="2600" b="1" dirty="0" smtClean="0"/>
              <a:t>REINVERTIR LOS INTERESES GENERADOS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es-SV" sz="2600" b="1" dirty="0" smtClean="0"/>
              <a:t>DIEZMAR Y BUSCAR LA VISIÓN DE DIOS EN CADA INVERSION</a:t>
            </a:r>
          </a:p>
        </p:txBody>
      </p:sp>
    </p:spTree>
    <p:extLst>
      <p:ext uri="{BB962C8B-B14F-4D97-AF65-F5344CB8AC3E}">
        <p14:creationId xmlns:p14="http://schemas.microsoft.com/office/powerpoint/2010/main" val="1519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AGENDA</a:t>
            </a:r>
            <a:endParaRPr lang="es-SV" dirty="0"/>
          </a:p>
        </p:txBody>
      </p:sp>
      <p:sp>
        <p:nvSpPr>
          <p:cNvPr id="8" name="TextBox 7"/>
          <p:cNvSpPr txBox="1"/>
          <p:nvPr/>
        </p:nvSpPr>
        <p:spPr>
          <a:xfrm>
            <a:off x="1008509" y="1412776"/>
            <a:ext cx="1000911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VIDA MATERIAL Y SUS ETAPAS </a:t>
            </a:r>
          </a:p>
          <a:p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EL ESQUEMA DE AHORRO PREVISIONAL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ESQUEMA PREVISIONAL EN EL SALVADOR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ESTRATEGIAS PARA FORMAR UN AHORRO COMPLEMENTARIO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VIDA ESPIRITUAL Y SUS ETAPAS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RETIRO LABORAL Y MINISTERIO</a:t>
            </a:r>
          </a:p>
        </p:txBody>
      </p:sp>
    </p:spTree>
    <p:extLst>
      <p:ext uri="{BB962C8B-B14F-4D97-AF65-F5344CB8AC3E}">
        <p14:creationId xmlns:p14="http://schemas.microsoft.com/office/powerpoint/2010/main" val="57801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08709" y="332656"/>
            <a:ext cx="8088456" cy="490066"/>
          </a:xfrm>
        </p:spPr>
        <p:txBody>
          <a:bodyPr/>
          <a:lstStyle/>
          <a:p>
            <a: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VIDA ESPIRITUAL Y </a:t>
            </a:r>
            <a:r>
              <a:rPr lang="es-SV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SUS ETAPAS</a:t>
            </a:r>
            <a: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102613945"/>
              </p:ext>
            </p:extLst>
          </p:nvPr>
        </p:nvGraphicFramePr>
        <p:xfrm>
          <a:off x="1906361" y="285771"/>
          <a:ext cx="8161172" cy="5120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ight Arrow 4"/>
          <p:cNvSpPr/>
          <p:nvPr/>
        </p:nvSpPr>
        <p:spPr>
          <a:xfrm>
            <a:off x="4104853" y="5157192"/>
            <a:ext cx="1224136" cy="43204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248869" y="4869160"/>
            <a:ext cx="576064" cy="10081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401269" y="4941168"/>
            <a:ext cx="576064" cy="10081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689029" y="4941168"/>
            <a:ext cx="4392488" cy="1015663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 smtClean="0">
                <a:latin typeface="Lucida Sans" pitchFamily="34" charset="0"/>
              </a:rPr>
              <a:t>SI SE INTERRUMPE ESTE PROCESO, NINGUN PLAN DE RETIRO TRAERA PLENITUD</a:t>
            </a:r>
            <a:endParaRPr lang="es-SV" sz="2000" b="1" dirty="0">
              <a:latin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22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512565" y="1916831"/>
            <a:ext cx="8712968" cy="3754874"/>
          </a:xfrm>
          <a:prstGeom prst="rect">
            <a:avLst/>
          </a:prstGeom>
          <a:noFill/>
          <a:ln w="63500">
            <a:solidFill>
              <a:schemeClr val="accent5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s-SV" sz="2400" dirty="0" smtClean="0">
                <a:latin typeface="Lucida Sans" pitchFamily="34" charset="0"/>
              </a:rPr>
              <a:t>				</a:t>
            </a:r>
            <a:r>
              <a:rPr lang="es-SV" sz="2800" b="1" u="sng" dirty="0" smtClean="0">
                <a:latin typeface="Lucida Sans" pitchFamily="34" charset="0"/>
              </a:rPr>
              <a:t>Josué </a:t>
            </a:r>
            <a:r>
              <a:rPr lang="es-SV" sz="2800" b="1" u="sng" dirty="0">
                <a:latin typeface="Lucida Sans" pitchFamily="34" charset="0"/>
              </a:rPr>
              <a:t>14:10-11</a:t>
            </a:r>
          </a:p>
          <a:p>
            <a:endParaRPr lang="es-SV" sz="2400" dirty="0">
              <a:latin typeface="Lucida Sans" pitchFamily="34" charset="0"/>
            </a:endParaRPr>
          </a:p>
          <a:p>
            <a:r>
              <a:rPr lang="es-SV" sz="2400" b="1" dirty="0">
                <a:latin typeface="Lucida Sans" pitchFamily="34" charset="0"/>
              </a:rPr>
              <a:t>10 Ya han pasado cuarenta y cinco años desde que el Señor le dijo esto a Moisés, que fue cuando los israelitas andaban todavía por el desierto, y conforme a su promesa me ha conservado con vida. Ahora ya tengo </a:t>
            </a:r>
            <a:r>
              <a:rPr lang="es-SV" sz="2400" b="1" u="sng" dirty="0">
                <a:latin typeface="Lucida Sans" pitchFamily="34" charset="0"/>
              </a:rPr>
              <a:t>ochenta y cinco años, </a:t>
            </a:r>
            <a:r>
              <a:rPr lang="es-SV" sz="2400" b="1" u="sng" dirty="0" smtClean="0">
                <a:latin typeface="Lucida Sans" pitchFamily="34" charset="0"/>
              </a:rPr>
              <a:t> </a:t>
            </a:r>
            <a:r>
              <a:rPr lang="es-SV" sz="2400" b="1" u="sng" dirty="0">
                <a:latin typeface="Lucida Sans" pitchFamily="34" charset="0"/>
              </a:rPr>
              <a:t>pero todavía estoy tan fuerte como cuando Moisés me mandó a explorar la tierra,</a:t>
            </a:r>
            <a:r>
              <a:rPr lang="es-SV" sz="2400" b="1" dirty="0">
                <a:latin typeface="Lucida Sans" pitchFamily="34" charset="0"/>
              </a:rPr>
              <a:t> y puedo moverme y pelear igual que entonces.</a:t>
            </a:r>
          </a:p>
          <a:p>
            <a:endParaRPr lang="es-SV" b="1" dirty="0"/>
          </a:p>
        </p:txBody>
      </p:sp>
      <p:sp>
        <p:nvSpPr>
          <p:cNvPr id="12" name="Title 3"/>
          <p:cNvSpPr txBox="1">
            <a:spLocks/>
          </p:cNvSpPr>
          <p:nvPr/>
        </p:nvSpPr>
        <p:spPr>
          <a:xfrm>
            <a:off x="2808442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VIDA ESPIRITUAL Y SUS ETAPAS</a:t>
            </a:r>
            <a:br>
              <a:rPr lang="es-SV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dirty="0"/>
          </a:p>
        </p:txBody>
      </p:sp>
      <p:sp>
        <p:nvSpPr>
          <p:cNvPr id="5" name="TextBox 4"/>
          <p:cNvSpPr txBox="1"/>
          <p:nvPr/>
        </p:nvSpPr>
        <p:spPr>
          <a:xfrm>
            <a:off x="3384773" y="530252"/>
            <a:ext cx="6264696" cy="110799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SV" sz="2200" dirty="0" smtClean="0">
                <a:latin typeface="Lucida Sans" pitchFamily="34" charset="0"/>
              </a:rPr>
              <a:t>EL VIGOR DE CALEB BASADO EN UNA VIDA DE CUMPLIMIENTO DE LA VOLUNTAD DE DIOS</a:t>
            </a:r>
            <a:endParaRPr lang="es-SV" sz="2200" dirty="0">
              <a:latin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73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AGENDA</a:t>
            </a:r>
            <a:endParaRPr lang="es-SV" dirty="0"/>
          </a:p>
        </p:txBody>
      </p:sp>
      <p:sp>
        <p:nvSpPr>
          <p:cNvPr id="4" name="TextBox 3"/>
          <p:cNvSpPr txBox="1"/>
          <p:nvPr/>
        </p:nvSpPr>
        <p:spPr>
          <a:xfrm>
            <a:off x="1008509" y="1412776"/>
            <a:ext cx="1000911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VIDA MATERIAL Y SUS ETAPAS</a:t>
            </a:r>
          </a:p>
          <a:p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EL ESQUEMA DE AHORRO PREVISIONAL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ESQUEMA PREVISIONAL EN EL SALVADOR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ESTRATEGIAS PARA FORMAR UN AHORRO COMPLEMENTARIO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VIDA ESPIRITUAL Y SUS ETAPAS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RETIRO LABORAL Y MINISTERIO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6" name="TextBox 5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1340249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RETIRO LABORAL Y MINISTERIO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9570053"/>
              </p:ext>
            </p:extLst>
          </p:nvPr>
        </p:nvGraphicFramePr>
        <p:xfrm>
          <a:off x="576263" y="1600201"/>
          <a:ext cx="10369550" cy="2260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9995819"/>
              </p:ext>
            </p:extLst>
          </p:nvPr>
        </p:nvGraphicFramePr>
        <p:xfrm>
          <a:off x="720477" y="3501008"/>
          <a:ext cx="10369550" cy="2260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20877" y="1052736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dirty="0" smtClean="0"/>
              <a:t>VISION TRADICIONAL</a:t>
            </a:r>
            <a:endParaRPr lang="es-SV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104853" y="2924944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dirty="0" smtClean="0"/>
              <a:t>VISION TRASCENDENTAL</a:t>
            </a:r>
            <a:endParaRPr lang="es-SV" sz="2400" dirty="0"/>
          </a:p>
        </p:txBody>
      </p:sp>
      <p:sp>
        <p:nvSpPr>
          <p:cNvPr id="9" name="Rectangle 8"/>
          <p:cNvSpPr/>
          <p:nvPr/>
        </p:nvSpPr>
        <p:spPr>
          <a:xfrm>
            <a:off x="936501" y="4797152"/>
            <a:ext cx="9577064" cy="43204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400" b="1" dirty="0" smtClean="0">
                <a:solidFill>
                  <a:schemeClr val="tx1"/>
                </a:solidFill>
              </a:rPr>
              <a:t>ESTA  ES LA PROYECCION QUE PRODUCE PLENITUD DE VIDA</a:t>
            </a:r>
            <a:endParaRPr lang="es-SV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1" name="TextBox 10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4272466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AGENDA</a:t>
            </a:r>
            <a:endParaRPr lang="es-SV" dirty="0"/>
          </a:p>
        </p:txBody>
      </p:sp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84573" y="1412776"/>
            <a:ext cx="943304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VIDA MATERIAL Y SUS ETAPAS</a:t>
            </a:r>
          </a:p>
          <a:p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EL ESQUEMA DE AHORRO PREVISIONAL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ESQUEMA PREVISIONAL EN EL SALVADOR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ESTRATEGIAS PARA FORMAR UN AHORRO COMPLEMENTARIO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VIDA ESPIRITUAL Y SUS ETAPAS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RETIRO LABORAL Y MINISTERIO</a:t>
            </a:r>
          </a:p>
        </p:txBody>
      </p:sp>
    </p:spTree>
    <p:extLst>
      <p:ext uri="{BB962C8B-B14F-4D97-AF65-F5344CB8AC3E}">
        <p14:creationId xmlns:p14="http://schemas.microsoft.com/office/powerpoint/2010/main" val="311253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SV" dirty="0" smtClean="0">
                <a:solidFill>
                  <a:schemeClr val="tx1"/>
                </a:solidFill>
                <a:latin typeface="Lucida Sans" pitchFamily="34" charset="0"/>
              </a:rPr>
              <a:t>NO DEBERIA EXISTIR LA PALABRA RETIRO. DEBE EXISTIR EL CRITERIOE DE TRANSICIÓN AL SERVICIO</a:t>
            </a:r>
          </a:p>
          <a:p>
            <a:pPr marL="0" indent="0">
              <a:buNone/>
            </a:pPr>
            <a:endParaRPr lang="es-SV" dirty="0">
              <a:solidFill>
                <a:schemeClr val="tx1"/>
              </a:solidFill>
              <a:latin typeface="Lucida Sans" pitchFamily="34" charset="0"/>
            </a:endParaRPr>
          </a:p>
          <a:p>
            <a:pPr marL="0" indent="0">
              <a:buNone/>
            </a:pPr>
            <a:r>
              <a:rPr lang="es-SV" dirty="0" smtClean="0">
                <a:solidFill>
                  <a:schemeClr val="tx1"/>
                </a:solidFill>
                <a:latin typeface="Lucida Sans" pitchFamily="34" charset="0"/>
              </a:rPr>
              <a:t>ES UN PRIVILEGIO TENER LA OPORTUNIDAD DE MINISTRAR Y SER UN VOCERO DE LA ESPERANZA DIVINA A TIEMPO COMPLETO</a:t>
            </a:r>
          </a:p>
          <a:p>
            <a:pPr marL="0" indent="0">
              <a:buNone/>
            </a:pPr>
            <a:r>
              <a:rPr lang="es-SV" dirty="0" smtClean="0">
                <a:solidFill>
                  <a:schemeClr val="tx1"/>
                </a:solidFill>
                <a:latin typeface="Lucida Sans" pitchFamily="34" charset="0"/>
              </a:rPr>
              <a:t>SI ESE ES EL OBJETIVO Y LA VISION, EL SEÑOR SE ENCARGARA DE CUADRAR LAS CUENTAS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57516" y="188640"/>
            <a:ext cx="8088456" cy="490066"/>
          </a:xfrm>
        </p:spPr>
        <p:txBody>
          <a:bodyPr/>
          <a:lstStyle/>
          <a:p>
            <a: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RETIRO LABORAL Y MINISTERIO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6" name="TextBox 5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2923499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808709" y="332656"/>
            <a:ext cx="8088456" cy="490066"/>
          </a:xfrm>
        </p:spPr>
        <p:txBody>
          <a:bodyPr/>
          <a:lstStyle/>
          <a:p>
            <a:r>
              <a:rPr lang="es-SV" dirty="0"/>
              <a:t>LA VIDA MATERIAL Y SUS </a:t>
            </a:r>
            <a:r>
              <a:rPr lang="es-SV" dirty="0" smtClean="0"/>
              <a:t>ETAPAS </a:t>
            </a:r>
            <a:r>
              <a:rPr lang="es-SV" dirty="0"/>
              <a:t/>
            </a:r>
            <a:br>
              <a:rPr lang="es-SV" dirty="0"/>
            </a:br>
            <a:endParaRPr lang="es-SV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788562066"/>
              </p:ext>
            </p:extLst>
          </p:nvPr>
        </p:nvGraphicFramePr>
        <p:xfrm>
          <a:off x="1920345" y="692696"/>
          <a:ext cx="7681383" cy="5120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016621" y="4869160"/>
            <a:ext cx="2016224" cy="369332"/>
          </a:xfrm>
          <a:prstGeom prst="rect">
            <a:avLst/>
          </a:prstGeom>
          <a:noFill/>
          <a:ln w="63500" cmpd="sng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SV" dirty="0" smtClean="0"/>
              <a:t>22-25 AÑOS</a:t>
            </a:r>
            <a:endParaRPr lang="es-SV" dirty="0"/>
          </a:p>
        </p:txBody>
      </p:sp>
      <p:sp>
        <p:nvSpPr>
          <p:cNvPr id="14" name="TextBox 13"/>
          <p:cNvSpPr txBox="1"/>
          <p:nvPr/>
        </p:nvSpPr>
        <p:spPr>
          <a:xfrm>
            <a:off x="4752925" y="4869160"/>
            <a:ext cx="2016224" cy="369332"/>
          </a:xfrm>
          <a:prstGeom prst="rect">
            <a:avLst/>
          </a:prstGeom>
          <a:noFill/>
          <a:ln w="63500" cmpd="sng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SV" dirty="0" smtClean="0"/>
              <a:t>40 AÑOS</a:t>
            </a:r>
            <a:endParaRPr lang="es-SV" dirty="0"/>
          </a:p>
        </p:txBody>
      </p:sp>
      <p:sp>
        <p:nvSpPr>
          <p:cNvPr id="15" name="TextBox 14"/>
          <p:cNvSpPr txBox="1"/>
          <p:nvPr/>
        </p:nvSpPr>
        <p:spPr>
          <a:xfrm>
            <a:off x="7489229" y="4869160"/>
            <a:ext cx="2016224" cy="369332"/>
          </a:xfrm>
          <a:prstGeom prst="rect">
            <a:avLst/>
          </a:prstGeom>
          <a:noFill/>
          <a:ln w="63500" cmpd="sng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SV" dirty="0" smtClean="0"/>
              <a:t>18-22 AÑOS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64091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4069860852"/>
              </p:ext>
            </p:extLst>
          </p:nvPr>
        </p:nvGraphicFramePr>
        <p:xfrm>
          <a:off x="1920345" y="692696"/>
          <a:ext cx="7681383" cy="5120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LA VIDA MATERIAL Y SUS </a:t>
            </a:r>
            <a:r>
              <a:rPr lang="es-SV" dirty="0" smtClean="0"/>
              <a:t>ETAPAS </a:t>
            </a:r>
            <a:r>
              <a:rPr lang="es-SV" dirty="0"/>
              <a:t/>
            </a:r>
            <a:br>
              <a:rPr lang="es-SV" dirty="0"/>
            </a:br>
            <a:endParaRPr lang="es-SV" dirty="0"/>
          </a:p>
        </p:txBody>
      </p:sp>
      <p:sp>
        <p:nvSpPr>
          <p:cNvPr id="14" name="TextBox 13"/>
          <p:cNvSpPr txBox="1"/>
          <p:nvPr/>
        </p:nvSpPr>
        <p:spPr>
          <a:xfrm>
            <a:off x="1368549" y="4869160"/>
            <a:ext cx="2952328" cy="646331"/>
          </a:xfrm>
          <a:prstGeom prst="rect">
            <a:avLst/>
          </a:prstGeom>
          <a:noFill/>
          <a:ln w="63500" cmpd="sng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SV" dirty="0" smtClean="0"/>
              <a:t>INFRAESTRUCTURA PARA HABITACION DEL HOMBRE</a:t>
            </a:r>
            <a:endParaRPr lang="es-SV" dirty="0"/>
          </a:p>
        </p:txBody>
      </p:sp>
      <p:sp>
        <p:nvSpPr>
          <p:cNvPr id="15" name="TextBox 14"/>
          <p:cNvSpPr txBox="1"/>
          <p:nvPr/>
        </p:nvSpPr>
        <p:spPr>
          <a:xfrm>
            <a:off x="4752925" y="4869160"/>
            <a:ext cx="2016224" cy="646331"/>
          </a:xfrm>
          <a:prstGeom prst="rect">
            <a:avLst/>
          </a:prstGeom>
          <a:noFill/>
          <a:ln w="63500" cmpd="sng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SV" dirty="0" smtClean="0"/>
              <a:t>CREACION DEL SER HUMANO</a:t>
            </a:r>
            <a:endParaRPr lang="es-SV" dirty="0"/>
          </a:p>
        </p:txBody>
      </p:sp>
      <p:sp>
        <p:nvSpPr>
          <p:cNvPr id="16" name="TextBox 15"/>
          <p:cNvSpPr txBox="1"/>
          <p:nvPr/>
        </p:nvSpPr>
        <p:spPr>
          <a:xfrm>
            <a:off x="7489229" y="4869160"/>
            <a:ext cx="2016224" cy="646331"/>
          </a:xfrm>
          <a:prstGeom prst="rect">
            <a:avLst/>
          </a:prstGeom>
          <a:noFill/>
          <a:ln w="63500" cmpd="sng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SV" dirty="0" smtClean="0"/>
              <a:t>AL SEPTIMO DÍA EL SEÑOR DESCANOS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08282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SV" dirty="0" smtClean="0"/>
              <a:t>EL ÉXITO MATERIAL VIENE CUANDO:</a:t>
            </a:r>
          </a:p>
          <a:p>
            <a:pPr marL="514350" indent="-514350">
              <a:buAutoNum type="alphaUcParenR"/>
            </a:pPr>
            <a:r>
              <a:rPr lang="es-SV" dirty="0" smtClean="0"/>
              <a:t>SE CAMINA EN MEDIO DE LA VISION DE DIOS</a:t>
            </a:r>
          </a:p>
          <a:p>
            <a:pPr marL="514350" indent="-514350">
              <a:buAutoNum type="alphaUcParenR"/>
            </a:pPr>
            <a:r>
              <a:rPr lang="es-SV" dirty="0" smtClean="0"/>
              <a:t>LOS OBJETIVOS EN CADA PERIODO SE CUMPLEN A CABALIDAD</a:t>
            </a:r>
          </a:p>
          <a:p>
            <a:pPr marL="914400" lvl="1" indent="-514350">
              <a:buFont typeface="Wingdings" pitchFamily="2" charset="2"/>
              <a:buChar char="q"/>
            </a:pPr>
            <a:r>
              <a:rPr lang="es-SV" dirty="0" smtClean="0"/>
              <a:t>FORMACION ACADEMICA, ESPIRITUAL Y MORAL APROPIADA</a:t>
            </a:r>
          </a:p>
          <a:p>
            <a:pPr marL="914400" lvl="1" indent="-514350">
              <a:buFont typeface="Wingdings" pitchFamily="2" charset="2"/>
              <a:buChar char="q"/>
            </a:pPr>
            <a:r>
              <a:rPr lang="es-SV" dirty="0" smtClean="0"/>
              <a:t>SE PRODUCE MANTENIENDO EL BALANCE ADECUADO ENTRE GASTO Y AHORRO</a:t>
            </a:r>
          </a:p>
          <a:p>
            <a:pPr marL="914400" lvl="1" indent="-514350">
              <a:buFont typeface="Wingdings" pitchFamily="2" charset="2"/>
              <a:buChar char="q"/>
            </a:pPr>
            <a:r>
              <a:rPr lang="es-SV" dirty="0" smtClean="0"/>
              <a:t>SE CUIDA EL CUERPO Y EL ALMA PARA LA VEJEZ</a:t>
            </a:r>
          </a:p>
          <a:p>
            <a:pPr marL="914400" lvl="1" indent="-514350">
              <a:buFont typeface="Wingdings" pitchFamily="2" charset="2"/>
              <a:buChar char="q"/>
            </a:pPr>
            <a:r>
              <a:rPr lang="es-SV" dirty="0" smtClean="0"/>
              <a:t>SE ALCANZA EL RETIRO “DOCTORADO” ESPIRITUALMENTE</a:t>
            </a:r>
            <a:endParaRPr lang="es-SV" dirty="0"/>
          </a:p>
        </p:txBody>
      </p:sp>
      <p:sp>
        <p:nvSpPr>
          <p:cNvPr id="4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LA VIDA MATERIAL Y SUS </a:t>
            </a:r>
            <a:r>
              <a:rPr lang="es-SV" dirty="0" smtClean="0"/>
              <a:t>ETAPAS </a:t>
            </a:r>
            <a:r>
              <a:rPr lang="es-SV" dirty="0"/>
              <a:t/>
            </a:r>
            <a:br>
              <a:rPr lang="es-SV" dirty="0"/>
            </a:br>
            <a:endParaRPr lang="es-SV" dirty="0"/>
          </a:p>
        </p:txBody>
      </p:sp>
      <p:sp>
        <p:nvSpPr>
          <p:cNvPr id="5" name="Rectangle 4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6" name="TextBox 5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2239173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84573" y="1412776"/>
            <a:ext cx="943304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VIDA MATERIAL Y SUS ETAPAS</a:t>
            </a:r>
          </a:p>
          <a:p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EL ESQUEMA DE AHORRO PREVISIONAL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ESQUEMA PREVISIONAL EN EL SALVADOR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ESTRATEGIAS PARA FORMAR UN AHORRO COMPLEMENTARIO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VIDA ESPIRITUAL Y SUS ETAPAS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RETIRO LABORAL Y MINISTERIO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857516" y="188640"/>
            <a:ext cx="8088456" cy="490066"/>
          </a:xfrm>
        </p:spPr>
        <p:txBody>
          <a:bodyPr/>
          <a:lstStyle/>
          <a:p>
            <a:r>
              <a:rPr lang="es-SV" dirty="0" smtClean="0"/>
              <a:t>AGENDA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48880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EL ESQUEMA DE AHORRO PREVISIONAL</a:t>
            </a:r>
            <a:br>
              <a:rPr lang="es-SV" dirty="0"/>
            </a:br>
            <a:endParaRPr lang="es-SV" dirty="0"/>
          </a:p>
        </p:txBody>
      </p:sp>
      <p:sp>
        <p:nvSpPr>
          <p:cNvPr id="5" name="TextBox 4"/>
          <p:cNvSpPr txBox="1"/>
          <p:nvPr/>
        </p:nvSpPr>
        <p:spPr>
          <a:xfrm>
            <a:off x="819489" y="1421928"/>
            <a:ext cx="9577064" cy="738664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 smtClean="0">
                <a:latin typeface="Lucida Sans" pitchFamily="34" charset="0"/>
              </a:rPr>
              <a:t>AHORRO</a:t>
            </a:r>
            <a:r>
              <a:rPr lang="es-SV" b="1" dirty="0" smtClean="0">
                <a:latin typeface="Lucida Sans" pitchFamily="34" charset="0"/>
              </a:rPr>
              <a:t>: RENUNCIA A CONSUMO PRESENTE PARA PODER UTILIZAR ESOS RECURSOS EN EL FUTURO </a:t>
            </a:r>
            <a:endParaRPr lang="es-SV" b="1" dirty="0">
              <a:latin typeface="Lucida Sans" pitchFamily="34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248983373"/>
              </p:ext>
            </p:extLst>
          </p:nvPr>
        </p:nvGraphicFramePr>
        <p:xfrm>
          <a:off x="864493" y="2780928"/>
          <a:ext cx="4536504" cy="2888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72605" y="5805264"/>
            <a:ext cx="2016224" cy="646331"/>
          </a:xfrm>
          <a:prstGeom prst="rect">
            <a:avLst/>
          </a:prstGeom>
          <a:solidFill>
            <a:schemeClr val="accent3">
              <a:lumMod val="50000"/>
            </a:schemeClr>
          </a:solidFill>
          <a:ln w="63500" cmpd="sng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PATRON ADECUADO</a:t>
            </a:r>
            <a:endParaRPr lang="es-SV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556636824"/>
              </p:ext>
            </p:extLst>
          </p:nvPr>
        </p:nvGraphicFramePr>
        <p:xfrm>
          <a:off x="5833045" y="2708920"/>
          <a:ext cx="4536504" cy="2888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201197" y="5805264"/>
            <a:ext cx="2016224" cy="646331"/>
          </a:xfrm>
          <a:prstGeom prst="rect">
            <a:avLst/>
          </a:prstGeom>
          <a:solidFill>
            <a:srgbClr val="FF0000"/>
          </a:solidFill>
          <a:ln w="63500" cmpd="sng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PATRON FRECUENTE</a:t>
            </a:r>
            <a:endParaRPr lang="es-SV" b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2" name="TextBox 11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2361386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857516" y="188640"/>
            <a:ext cx="8088456" cy="490066"/>
          </a:xfrm>
        </p:spPr>
        <p:txBody>
          <a:bodyPr/>
          <a:lstStyle/>
          <a:p>
            <a:r>
              <a:rPr lang="es-SV" dirty="0"/>
              <a:t>EL ESQUEMA DE AHORRO PREVISIONAL</a:t>
            </a:r>
            <a:br>
              <a:rPr lang="es-SV" dirty="0"/>
            </a:br>
            <a:endParaRPr lang="es-SV" dirty="0"/>
          </a:p>
        </p:txBody>
      </p:sp>
      <p:sp>
        <p:nvSpPr>
          <p:cNvPr id="3" name="TextBox 2"/>
          <p:cNvSpPr txBox="1"/>
          <p:nvPr/>
        </p:nvSpPr>
        <p:spPr>
          <a:xfrm>
            <a:off x="1656581" y="1412776"/>
            <a:ext cx="8640960" cy="4832092"/>
          </a:xfrm>
          <a:prstGeom prst="rect">
            <a:avLst/>
          </a:prstGeom>
          <a:pattFill prst="ltDnDiag">
            <a:fgClr>
              <a:srgbClr val="FF0000"/>
            </a:fgClr>
            <a:bgClr>
              <a:schemeClr val="bg1"/>
            </a:bgClr>
          </a:pattFill>
          <a:ln w="635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extrusionClr>
              <a:schemeClr val="accent2">
                <a:lumMod val="75000"/>
              </a:schemeClr>
            </a:extrusionClr>
          </a:sp3d>
        </p:spPr>
        <p:txBody>
          <a:bodyPr wrap="square" rtlCol="0">
            <a:spAutoFit/>
          </a:bodyPr>
          <a:lstStyle/>
          <a:p>
            <a:r>
              <a:rPr lang="es-SV" sz="2800" b="1" dirty="0" smtClean="0"/>
              <a:t>RAZONES POR LAS QUE SE PRODUCE UN PATRON DE AHORRO INADECUADO:</a:t>
            </a:r>
          </a:p>
          <a:p>
            <a:endParaRPr lang="es-SV" sz="2800" b="1" dirty="0"/>
          </a:p>
          <a:p>
            <a:pPr marL="342900" indent="-342900">
              <a:buAutoNum type="alphaUcParenR"/>
            </a:pPr>
            <a:r>
              <a:rPr lang="es-SV" sz="2800" b="1" dirty="0" smtClean="0"/>
              <a:t>EXCESO DE GASTO</a:t>
            </a:r>
          </a:p>
          <a:p>
            <a:pPr marL="342900" indent="-342900">
              <a:buAutoNum type="alphaUcParenR"/>
            </a:pPr>
            <a:r>
              <a:rPr lang="es-SV" sz="2800" b="1" dirty="0" smtClean="0"/>
              <a:t>FALTA DE ADECUADA PREPARACION ACADEMICA: </a:t>
            </a:r>
          </a:p>
          <a:p>
            <a:pPr marL="800100" lvl="1" indent="-342900">
              <a:buAutoNum type="alphaUcParenR"/>
            </a:pPr>
            <a:r>
              <a:rPr lang="es-SV" sz="2800" b="1" dirty="0" smtClean="0"/>
              <a:t>IMPORTANCIA DE ENFOQUE A CARRERAS ORIENTADAS A LA PRODUCCION</a:t>
            </a:r>
          </a:p>
          <a:p>
            <a:pPr marL="342900" indent="-342900">
              <a:buAutoNum type="alphaUcParenR"/>
            </a:pPr>
            <a:r>
              <a:rPr lang="es-SV" sz="2800" b="1" dirty="0" smtClean="0"/>
              <a:t>BAJAS TASAS DE INTERES</a:t>
            </a:r>
          </a:p>
          <a:p>
            <a:pPr marL="342900" indent="-342900">
              <a:buAutoNum type="alphaUcParenR"/>
            </a:pPr>
            <a:r>
              <a:rPr lang="es-SV" sz="2800" b="1" dirty="0" smtClean="0"/>
              <a:t>ENFERMEDAD EN LA EDAD PRODUCTIVA</a:t>
            </a:r>
          </a:p>
          <a:p>
            <a:pPr marL="342900" indent="-342900">
              <a:buAutoNum type="alphaUcParenR"/>
            </a:pPr>
            <a:r>
              <a:rPr lang="es-SV" sz="2800" b="1" dirty="0" smtClean="0"/>
              <a:t>INVERSIONES INCORRECTAS</a:t>
            </a:r>
          </a:p>
          <a:p>
            <a:pPr marL="342900" indent="-342900">
              <a:buAutoNum type="alphaUcParenR"/>
            </a:pPr>
            <a:r>
              <a:rPr lang="es-SV" sz="2800" b="1" dirty="0" smtClean="0"/>
              <a:t>ADICCIONES</a:t>
            </a:r>
            <a:endParaRPr lang="es-SV" sz="2800" b="1" dirty="0"/>
          </a:p>
        </p:txBody>
      </p:sp>
    </p:spTree>
    <p:extLst>
      <p:ext uri="{BB962C8B-B14F-4D97-AF65-F5344CB8AC3E}">
        <p14:creationId xmlns:p14="http://schemas.microsoft.com/office/powerpoint/2010/main" val="48630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AGENDA</a:t>
            </a:r>
            <a:endParaRPr lang="es-SV" dirty="0"/>
          </a:p>
        </p:txBody>
      </p:sp>
      <p:sp>
        <p:nvSpPr>
          <p:cNvPr id="8" name="TextBox 7"/>
          <p:cNvSpPr txBox="1"/>
          <p:nvPr/>
        </p:nvSpPr>
        <p:spPr>
          <a:xfrm>
            <a:off x="1584573" y="1412776"/>
            <a:ext cx="943304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VIDA MATERIAL Y SUS ETAPAS </a:t>
            </a:r>
          </a:p>
          <a:p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EL ESQUEMA DE AHORRO PREVISIONAL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ESQUEMA PREVISIONAL EN EL SALVADOR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ESTRATEGIAS PARA FORMAR UN AHORRO COMPLEMENTARIO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VIDA ESPIRITUAL Y SUS ETAPAS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RETIRO LABORAL Y MINISTERIO</a:t>
            </a:r>
          </a:p>
        </p:txBody>
      </p:sp>
    </p:spTree>
    <p:extLst>
      <p:ext uri="{BB962C8B-B14F-4D97-AF65-F5344CB8AC3E}">
        <p14:creationId xmlns:p14="http://schemas.microsoft.com/office/powerpoint/2010/main" val="32079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ño xmlns="0cc5c8eb-bf52-40a4-ab2c-a0d36e4a0abe">2013</Año>
    <Mes xmlns="0cc5c8eb-bf52-40a4-ab2c-a0d36e4a0abe">Mayo</Me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A7E95B0CE6C02478A17CC124694DE43" ma:contentTypeVersion="2" ma:contentTypeDescription="Crear nuevo documento." ma:contentTypeScope="" ma:versionID="440316f51f8658df41aac95674277cc3">
  <xsd:schema xmlns:xsd="http://www.w3.org/2001/XMLSchema" xmlns:xs="http://www.w3.org/2001/XMLSchema" xmlns:p="http://schemas.microsoft.com/office/2006/metadata/properties" xmlns:ns2="0cc5c8eb-bf52-40a4-ab2c-a0d36e4a0abe" targetNamespace="http://schemas.microsoft.com/office/2006/metadata/properties" ma:root="true" ma:fieldsID="8105948b687eadb94a61dc436f7b9f19" ns2:_="">
    <xsd:import namespace="0cc5c8eb-bf52-40a4-ab2c-a0d36e4a0abe"/>
    <xsd:element name="properties">
      <xsd:complexType>
        <xsd:sequence>
          <xsd:element name="documentManagement">
            <xsd:complexType>
              <xsd:all>
                <xsd:element ref="ns2:Año" minOccurs="0"/>
                <xsd:element ref="ns2:M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c5c8eb-bf52-40a4-ab2c-a0d36e4a0abe" elementFormDefault="qualified">
    <xsd:import namespace="http://schemas.microsoft.com/office/2006/documentManagement/types"/>
    <xsd:import namespace="http://schemas.microsoft.com/office/infopath/2007/PartnerControls"/>
    <xsd:element name="Año" ma:index="8" nillable="true" ma:displayName="Año" ma:default="2011" ma:format="Dropdown" ma:internalName="A_x00f1_o">
      <xsd:simpleType>
        <xsd:restriction base="dms:Choice">
          <xsd:enumeration value="2008"/>
          <xsd:enumeration value="2009"/>
          <xsd:enumeration value="2010"/>
          <xsd:enumeration value="2011"/>
          <xsd:enumeration value="2012"/>
          <xsd:enumeration value="2013"/>
          <xsd:enumeration value="2014"/>
        </xsd:restriction>
      </xsd:simpleType>
    </xsd:element>
    <xsd:element name="Mes" ma:index="9" nillable="true" ma:displayName="Mes" ma:default="Enero" ma:format="Dropdown" ma:internalName="Mes">
      <xsd:simpleType>
        <xsd:restriction base="dms:Choice">
          <xsd:enumeration value="Enero"/>
          <xsd:enumeration value="Febrero"/>
          <xsd:enumeration value="Marzo"/>
          <xsd:enumeration value="Abril"/>
          <xsd:enumeration value="Mayo"/>
          <xsd:enumeration value="Junio"/>
          <xsd:enumeration value="Julio"/>
          <xsd:enumeration value="Agosto"/>
          <xsd:enumeration value="Septiembre"/>
          <xsd:enumeration value="Octubre"/>
          <xsd:enumeration value="Noviembre"/>
          <xsd:enumeration value="Diciembr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3DC481-A712-49D4-809F-7664EEC2DCC9}">
  <ds:schemaRefs>
    <ds:schemaRef ds:uri="http://schemas.microsoft.com/office/2006/metadata/properties"/>
    <ds:schemaRef ds:uri="http://schemas.microsoft.com/office/2006/documentManagement/types"/>
    <ds:schemaRef ds:uri="0cc5c8eb-bf52-40a4-ab2c-a0d36e4a0abe"/>
    <ds:schemaRef ds:uri="http://schemas.openxmlformats.org/package/2006/metadata/core-properties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F1805E0-F79C-4CDA-9F84-2E7D733176F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2F033B-68EB-4369-AA18-A365E5E355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c5c8eb-bf52-40a4-ab2c-a0d36e4a0a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8927</TotalTime>
  <Words>960</Words>
  <Application>Microsoft Office PowerPoint</Application>
  <PresentationFormat>Custom</PresentationFormat>
  <Paragraphs>244</Paragraphs>
  <Slides>20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 Unicode MS</vt:lpstr>
      <vt:lpstr>Arial</vt:lpstr>
      <vt:lpstr>Arial Narrow</vt:lpstr>
      <vt:lpstr>Calibri</vt:lpstr>
      <vt:lpstr>Lucida Sans</vt:lpstr>
      <vt:lpstr>Wingdings</vt:lpstr>
      <vt:lpstr>Tema de Office</vt:lpstr>
      <vt:lpstr>ESTRATEGIAS PARA UN RETIRO LABORAL 19-06-2015</vt:lpstr>
      <vt:lpstr>AGENDA</vt:lpstr>
      <vt:lpstr>LA VIDA MATERIAL Y SUS ETAPAS  </vt:lpstr>
      <vt:lpstr>LA VIDA MATERIAL Y SUS ETAPAS  </vt:lpstr>
      <vt:lpstr>LA VIDA MATERIAL Y SUS ETAPAS  </vt:lpstr>
      <vt:lpstr>AGENDA</vt:lpstr>
      <vt:lpstr>EL ESQUEMA DE AHORRO PREVISIONAL </vt:lpstr>
      <vt:lpstr>EL ESQUEMA DE AHORRO PREVISIONAL </vt:lpstr>
      <vt:lpstr>AGENDA</vt:lpstr>
      <vt:lpstr>ESQUEMA PREVISIONAL EN EL SALVADOR</vt:lpstr>
      <vt:lpstr>ESQUEMA PREVISIONAL EN EL SALVADOR</vt:lpstr>
      <vt:lpstr>ESQUEMA PREVISIONAL EN EL SALVADOR</vt:lpstr>
      <vt:lpstr>AGENDA</vt:lpstr>
      <vt:lpstr>ESTRATEGIAS PARA FORMAR UN AHORRO COMPLEMENTARIO</vt:lpstr>
      <vt:lpstr>AGENDA</vt:lpstr>
      <vt:lpstr>LA VIDA ESPIRITUAL Y SUS ETAPAS </vt:lpstr>
      <vt:lpstr>PowerPoint Presentation</vt:lpstr>
      <vt:lpstr>AGENDA</vt:lpstr>
      <vt:lpstr>RETIRO LABORAL Y MINISTERIO</vt:lpstr>
      <vt:lpstr>RETIRO LABORAL Y MINISTERIO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Alexander Siliezar</dc:creator>
  <cp:lastModifiedBy>Hugo Castillo</cp:lastModifiedBy>
  <cp:revision>116</cp:revision>
  <cp:lastPrinted>2013-03-12T22:56:15Z</cp:lastPrinted>
  <dcterms:created xsi:type="dcterms:W3CDTF">2013-01-30T21:40:10Z</dcterms:created>
  <dcterms:modified xsi:type="dcterms:W3CDTF">2015-06-13T17:36:38Z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0x0101002A7E95B0CE6C02478A17CC124694DE43</vt:lpwstr>
  </property>
</Properties>
</file>