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5" r:id="rId1"/>
  </p:sldMasterIdLst>
  <p:notesMasterIdLst>
    <p:notesMasterId r:id="rId23"/>
  </p:notesMasterIdLst>
  <p:sldIdLst>
    <p:sldId id="256" r:id="rId2"/>
    <p:sldId id="274" r:id="rId3"/>
    <p:sldId id="273" r:id="rId4"/>
    <p:sldId id="275" r:id="rId5"/>
    <p:sldId id="257" r:id="rId6"/>
    <p:sldId id="278" r:id="rId7"/>
    <p:sldId id="259" r:id="rId8"/>
    <p:sldId id="258" r:id="rId9"/>
    <p:sldId id="260" r:id="rId10"/>
    <p:sldId id="277" r:id="rId11"/>
    <p:sldId id="261" r:id="rId12"/>
    <p:sldId id="262" r:id="rId13"/>
    <p:sldId id="263" r:id="rId14"/>
    <p:sldId id="264" r:id="rId15"/>
    <p:sldId id="265" r:id="rId16"/>
    <p:sldId id="266" r:id="rId17"/>
    <p:sldId id="276" r:id="rId18"/>
    <p:sldId id="267" r:id="rId19"/>
    <p:sldId id="271" r:id="rId20"/>
    <p:sldId id="268" r:id="rId21"/>
    <p:sldId id="269" r:id="rId22"/>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7"/>
    <p:restoredTop sz="93692"/>
  </p:normalViewPr>
  <p:slideViewPr>
    <p:cSldViewPr snapToGrid="0" snapToObjects="1">
      <p:cViewPr varScale="1">
        <p:scale>
          <a:sx n="64" d="100"/>
          <a:sy n="64" d="100"/>
        </p:scale>
        <p:origin x="-394" y="-67"/>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0D1B45-0F4D-F447-9BA6-276C5F159E95}" type="doc">
      <dgm:prSet loTypeId="urn:microsoft.com/office/officeart/2005/8/layout/hierarchy2" loCatId="" qsTypeId="urn:microsoft.com/office/officeart/2005/8/quickstyle/3D3" qsCatId="3D" csTypeId="urn:microsoft.com/office/officeart/2005/8/colors/accent1_2" csCatId="accent1" phldr="1"/>
      <dgm:spPr/>
      <dgm:t>
        <a:bodyPr/>
        <a:lstStyle/>
        <a:p>
          <a:endParaRPr lang="es-ES_tradnl"/>
        </a:p>
      </dgm:t>
    </dgm:pt>
    <dgm:pt modelId="{855FBB63-8363-064D-8D5B-CAC874718719}">
      <dgm:prSet phldrT="[Texto]"/>
      <dgm:spPr/>
      <dgm:t>
        <a:bodyPr/>
        <a:lstStyle/>
        <a:p>
          <a:r>
            <a:rPr lang="es-ES_tradnl" dirty="0" smtClean="0"/>
            <a:t>Propiedad Intelectual</a:t>
          </a:r>
          <a:endParaRPr lang="es-ES_tradnl" dirty="0"/>
        </a:p>
      </dgm:t>
    </dgm:pt>
    <dgm:pt modelId="{45D872D4-2E01-E040-8DB5-ACAEC762CF61}" type="parTrans" cxnId="{FB654AFC-E088-F143-BD09-027E50EC2B77}">
      <dgm:prSet/>
      <dgm:spPr/>
      <dgm:t>
        <a:bodyPr/>
        <a:lstStyle/>
        <a:p>
          <a:endParaRPr lang="es-ES_tradnl"/>
        </a:p>
      </dgm:t>
    </dgm:pt>
    <dgm:pt modelId="{65BC90D8-18D4-8D49-A5A5-AEAC46669C65}" type="sibTrans" cxnId="{FB654AFC-E088-F143-BD09-027E50EC2B77}">
      <dgm:prSet/>
      <dgm:spPr/>
      <dgm:t>
        <a:bodyPr/>
        <a:lstStyle/>
        <a:p>
          <a:endParaRPr lang="es-ES_tradnl"/>
        </a:p>
      </dgm:t>
    </dgm:pt>
    <dgm:pt modelId="{AE94EB78-A4A3-C442-8453-EB7B1D581401}">
      <dgm:prSet phldrT="[Texto]"/>
      <dgm:spPr/>
      <dgm:t>
        <a:bodyPr/>
        <a:lstStyle/>
        <a:p>
          <a:r>
            <a:rPr lang="es-ES_tradnl" dirty="0" smtClean="0"/>
            <a:t>Propiedad Industrial</a:t>
          </a:r>
          <a:endParaRPr lang="es-ES_tradnl" dirty="0"/>
        </a:p>
      </dgm:t>
    </dgm:pt>
    <dgm:pt modelId="{954212C6-D6E4-4941-A04D-0501E8074196}" type="parTrans" cxnId="{10949517-9077-F847-A5AA-40E916F45C05}">
      <dgm:prSet/>
      <dgm:spPr/>
      <dgm:t>
        <a:bodyPr/>
        <a:lstStyle/>
        <a:p>
          <a:endParaRPr lang="es-ES_tradnl"/>
        </a:p>
      </dgm:t>
    </dgm:pt>
    <dgm:pt modelId="{0B36FA18-7A27-2D4C-B2A0-0F6EE0FCBB38}" type="sibTrans" cxnId="{10949517-9077-F847-A5AA-40E916F45C05}">
      <dgm:prSet/>
      <dgm:spPr/>
      <dgm:t>
        <a:bodyPr/>
        <a:lstStyle/>
        <a:p>
          <a:endParaRPr lang="es-ES_tradnl"/>
        </a:p>
      </dgm:t>
    </dgm:pt>
    <dgm:pt modelId="{2F6111D1-3B2F-9C44-A3D8-E2F07AC8BB96}">
      <dgm:prSet phldrT="[Texto]"/>
      <dgm:spPr/>
      <dgm:t>
        <a:bodyPr/>
        <a:lstStyle/>
        <a:p>
          <a:r>
            <a:rPr lang="es-ES_tradnl" dirty="0" smtClean="0"/>
            <a:t>Signos Distintivos</a:t>
          </a:r>
          <a:endParaRPr lang="es-ES_tradnl" dirty="0"/>
        </a:p>
      </dgm:t>
    </dgm:pt>
    <dgm:pt modelId="{961860C2-FA95-5A4F-A964-53B114852415}" type="parTrans" cxnId="{2B22CBFF-A14E-4D4F-8D99-17C21A3A9E35}">
      <dgm:prSet/>
      <dgm:spPr/>
      <dgm:t>
        <a:bodyPr/>
        <a:lstStyle/>
        <a:p>
          <a:endParaRPr lang="es-ES_tradnl"/>
        </a:p>
      </dgm:t>
    </dgm:pt>
    <dgm:pt modelId="{32AB105A-B7E9-2C40-A01C-2AB0009A79AA}" type="sibTrans" cxnId="{2B22CBFF-A14E-4D4F-8D99-17C21A3A9E35}">
      <dgm:prSet/>
      <dgm:spPr/>
      <dgm:t>
        <a:bodyPr/>
        <a:lstStyle/>
        <a:p>
          <a:endParaRPr lang="es-ES_tradnl"/>
        </a:p>
      </dgm:t>
    </dgm:pt>
    <dgm:pt modelId="{E3B656BB-8185-3F45-88D5-438BFD3BDA42}">
      <dgm:prSet phldrT="[Texto]"/>
      <dgm:spPr/>
      <dgm:t>
        <a:bodyPr/>
        <a:lstStyle/>
        <a:p>
          <a:r>
            <a:rPr lang="es-ES_tradnl" dirty="0" smtClean="0"/>
            <a:t>Patentes</a:t>
          </a:r>
          <a:endParaRPr lang="es-ES_tradnl" dirty="0"/>
        </a:p>
      </dgm:t>
    </dgm:pt>
    <dgm:pt modelId="{B1377605-9CF3-3E42-805B-DA4C133E88EB}" type="parTrans" cxnId="{D564C5B8-0CE7-5540-A479-23BFCAADBBDA}">
      <dgm:prSet/>
      <dgm:spPr/>
      <dgm:t>
        <a:bodyPr/>
        <a:lstStyle/>
        <a:p>
          <a:endParaRPr lang="es-ES_tradnl"/>
        </a:p>
      </dgm:t>
    </dgm:pt>
    <dgm:pt modelId="{374C6D30-D797-6A4C-9772-438360B072AE}" type="sibTrans" cxnId="{D564C5B8-0CE7-5540-A479-23BFCAADBBDA}">
      <dgm:prSet/>
      <dgm:spPr/>
      <dgm:t>
        <a:bodyPr/>
        <a:lstStyle/>
        <a:p>
          <a:endParaRPr lang="es-ES_tradnl"/>
        </a:p>
      </dgm:t>
    </dgm:pt>
    <dgm:pt modelId="{7A24940D-C827-1543-AB61-3FEE634B8ACF}">
      <dgm:prSet phldrT="[Texto]"/>
      <dgm:spPr/>
      <dgm:t>
        <a:bodyPr/>
        <a:lstStyle/>
        <a:p>
          <a:r>
            <a:rPr lang="es-ES_tradnl" dirty="0" smtClean="0"/>
            <a:t>Derecho de Autor</a:t>
          </a:r>
          <a:endParaRPr lang="es-ES_tradnl" dirty="0"/>
        </a:p>
      </dgm:t>
    </dgm:pt>
    <dgm:pt modelId="{298DC27E-C067-8D42-8DD7-BB5FBA8237E1}" type="parTrans" cxnId="{194727D7-9845-CF4C-BD68-16112D5E85E3}">
      <dgm:prSet/>
      <dgm:spPr/>
      <dgm:t>
        <a:bodyPr/>
        <a:lstStyle/>
        <a:p>
          <a:endParaRPr lang="es-ES_tradnl"/>
        </a:p>
      </dgm:t>
    </dgm:pt>
    <dgm:pt modelId="{8AB3616F-C808-5B44-B67F-C685E67FB6C8}" type="sibTrans" cxnId="{194727D7-9845-CF4C-BD68-16112D5E85E3}">
      <dgm:prSet/>
      <dgm:spPr/>
      <dgm:t>
        <a:bodyPr/>
        <a:lstStyle/>
        <a:p>
          <a:endParaRPr lang="es-ES_tradnl"/>
        </a:p>
      </dgm:t>
    </dgm:pt>
    <dgm:pt modelId="{E34079DC-CF93-8146-8B9F-6661711CC111}">
      <dgm:prSet phldrT="[Texto]"/>
      <dgm:spPr/>
      <dgm:t>
        <a:bodyPr/>
        <a:lstStyle/>
        <a:p>
          <a:r>
            <a:rPr lang="es-ES_tradnl" dirty="0" smtClean="0"/>
            <a:t>Derechos Conexos</a:t>
          </a:r>
          <a:endParaRPr lang="es-ES_tradnl" dirty="0"/>
        </a:p>
      </dgm:t>
    </dgm:pt>
    <dgm:pt modelId="{68F3AD19-8E17-8946-B231-E7227FCFEF45}" type="parTrans" cxnId="{F221496F-453C-1740-8872-95AD04AD8C6A}">
      <dgm:prSet/>
      <dgm:spPr/>
      <dgm:t>
        <a:bodyPr/>
        <a:lstStyle/>
        <a:p>
          <a:endParaRPr lang="es-ES_tradnl"/>
        </a:p>
      </dgm:t>
    </dgm:pt>
    <dgm:pt modelId="{DF4E0EA4-5EDB-8341-B11F-C24E82021C84}" type="sibTrans" cxnId="{F221496F-453C-1740-8872-95AD04AD8C6A}">
      <dgm:prSet/>
      <dgm:spPr/>
      <dgm:t>
        <a:bodyPr/>
        <a:lstStyle/>
        <a:p>
          <a:endParaRPr lang="es-ES_tradnl"/>
        </a:p>
      </dgm:t>
    </dgm:pt>
    <dgm:pt modelId="{441B25FC-20C5-9F46-B1AF-3B227CDD98B6}" type="pres">
      <dgm:prSet presAssocID="{B70D1B45-0F4D-F447-9BA6-276C5F159E95}" presName="diagram" presStyleCnt="0">
        <dgm:presLayoutVars>
          <dgm:chPref val="1"/>
          <dgm:dir/>
          <dgm:animOne val="branch"/>
          <dgm:animLvl val="lvl"/>
          <dgm:resizeHandles val="exact"/>
        </dgm:presLayoutVars>
      </dgm:prSet>
      <dgm:spPr/>
      <dgm:t>
        <a:bodyPr/>
        <a:lstStyle/>
        <a:p>
          <a:endParaRPr lang="es-ES_tradnl"/>
        </a:p>
      </dgm:t>
    </dgm:pt>
    <dgm:pt modelId="{35E0AB39-4C48-114E-ADC0-079E0C9A2C12}" type="pres">
      <dgm:prSet presAssocID="{855FBB63-8363-064D-8D5B-CAC874718719}" presName="root1" presStyleCnt="0"/>
      <dgm:spPr/>
    </dgm:pt>
    <dgm:pt modelId="{90C26923-7062-9E42-B019-07AA10557470}" type="pres">
      <dgm:prSet presAssocID="{855FBB63-8363-064D-8D5B-CAC874718719}" presName="LevelOneTextNode" presStyleLbl="node0" presStyleIdx="0" presStyleCnt="1">
        <dgm:presLayoutVars>
          <dgm:chPref val="3"/>
        </dgm:presLayoutVars>
      </dgm:prSet>
      <dgm:spPr/>
      <dgm:t>
        <a:bodyPr/>
        <a:lstStyle/>
        <a:p>
          <a:endParaRPr lang="es-ES_tradnl"/>
        </a:p>
      </dgm:t>
    </dgm:pt>
    <dgm:pt modelId="{66BB9522-0071-6441-9656-222147643F93}" type="pres">
      <dgm:prSet presAssocID="{855FBB63-8363-064D-8D5B-CAC874718719}" presName="level2hierChild" presStyleCnt="0"/>
      <dgm:spPr/>
    </dgm:pt>
    <dgm:pt modelId="{04686FA8-4C39-4543-A4BB-735EBCEA6BF5}" type="pres">
      <dgm:prSet presAssocID="{954212C6-D6E4-4941-A04D-0501E8074196}" presName="conn2-1" presStyleLbl="parChTrans1D2" presStyleIdx="0" presStyleCnt="2"/>
      <dgm:spPr/>
      <dgm:t>
        <a:bodyPr/>
        <a:lstStyle/>
        <a:p>
          <a:endParaRPr lang="es-ES_tradnl"/>
        </a:p>
      </dgm:t>
    </dgm:pt>
    <dgm:pt modelId="{829A1BD3-283A-4249-A789-21281CB4C56D}" type="pres">
      <dgm:prSet presAssocID="{954212C6-D6E4-4941-A04D-0501E8074196}" presName="connTx" presStyleLbl="parChTrans1D2" presStyleIdx="0" presStyleCnt="2"/>
      <dgm:spPr/>
      <dgm:t>
        <a:bodyPr/>
        <a:lstStyle/>
        <a:p>
          <a:endParaRPr lang="es-ES_tradnl"/>
        </a:p>
      </dgm:t>
    </dgm:pt>
    <dgm:pt modelId="{D554B76A-D39A-7747-B1E8-CCBF21ACA3B6}" type="pres">
      <dgm:prSet presAssocID="{AE94EB78-A4A3-C442-8453-EB7B1D581401}" presName="root2" presStyleCnt="0"/>
      <dgm:spPr/>
    </dgm:pt>
    <dgm:pt modelId="{1F68A57F-9F8E-5D4E-9F6A-F263637153A1}" type="pres">
      <dgm:prSet presAssocID="{AE94EB78-A4A3-C442-8453-EB7B1D581401}" presName="LevelTwoTextNode" presStyleLbl="node2" presStyleIdx="0" presStyleCnt="2">
        <dgm:presLayoutVars>
          <dgm:chPref val="3"/>
        </dgm:presLayoutVars>
      </dgm:prSet>
      <dgm:spPr/>
      <dgm:t>
        <a:bodyPr/>
        <a:lstStyle/>
        <a:p>
          <a:endParaRPr lang="es-ES_tradnl"/>
        </a:p>
      </dgm:t>
    </dgm:pt>
    <dgm:pt modelId="{0C419747-4E90-D340-84AA-EF92FC047987}" type="pres">
      <dgm:prSet presAssocID="{AE94EB78-A4A3-C442-8453-EB7B1D581401}" presName="level3hierChild" presStyleCnt="0"/>
      <dgm:spPr/>
    </dgm:pt>
    <dgm:pt modelId="{23DFEA44-BE56-9B48-B22B-7C7D0F506E08}" type="pres">
      <dgm:prSet presAssocID="{961860C2-FA95-5A4F-A964-53B114852415}" presName="conn2-1" presStyleLbl="parChTrans1D3" presStyleIdx="0" presStyleCnt="3"/>
      <dgm:spPr/>
      <dgm:t>
        <a:bodyPr/>
        <a:lstStyle/>
        <a:p>
          <a:endParaRPr lang="es-ES_tradnl"/>
        </a:p>
      </dgm:t>
    </dgm:pt>
    <dgm:pt modelId="{B70FA812-CBBE-2E48-B43F-DFA9976962FC}" type="pres">
      <dgm:prSet presAssocID="{961860C2-FA95-5A4F-A964-53B114852415}" presName="connTx" presStyleLbl="parChTrans1D3" presStyleIdx="0" presStyleCnt="3"/>
      <dgm:spPr/>
      <dgm:t>
        <a:bodyPr/>
        <a:lstStyle/>
        <a:p>
          <a:endParaRPr lang="es-ES_tradnl"/>
        </a:p>
      </dgm:t>
    </dgm:pt>
    <dgm:pt modelId="{F1AC49C7-1B3A-5C47-9F1D-4F26C939C3EC}" type="pres">
      <dgm:prSet presAssocID="{2F6111D1-3B2F-9C44-A3D8-E2F07AC8BB96}" presName="root2" presStyleCnt="0"/>
      <dgm:spPr/>
    </dgm:pt>
    <dgm:pt modelId="{FFC22F70-3D97-0041-9FC9-6A61BC04D86B}" type="pres">
      <dgm:prSet presAssocID="{2F6111D1-3B2F-9C44-A3D8-E2F07AC8BB96}" presName="LevelTwoTextNode" presStyleLbl="node3" presStyleIdx="0" presStyleCnt="3">
        <dgm:presLayoutVars>
          <dgm:chPref val="3"/>
        </dgm:presLayoutVars>
      </dgm:prSet>
      <dgm:spPr/>
      <dgm:t>
        <a:bodyPr/>
        <a:lstStyle/>
        <a:p>
          <a:endParaRPr lang="es-ES_tradnl"/>
        </a:p>
      </dgm:t>
    </dgm:pt>
    <dgm:pt modelId="{12DF2F44-D7B5-EF46-BA68-945665716BE1}" type="pres">
      <dgm:prSet presAssocID="{2F6111D1-3B2F-9C44-A3D8-E2F07AC8BB96}" presName="level3hierChild" presStyleCnt="0"/>
      <dgm:spPr/>
    </dgm:pt>
    <dgm:pt modelId="{91C7FB3E-997C-D74A-B8CB-3A55A240F7A6}" type="pres">
      <dgm:prSet presAssocID="{B1377605-9CF3-3E42-805B-DA4C133E88EB}" presName="conn2-1" presStyleLbl="parChTrans1D3" presStyleIdx="1" presStyleCnt="3"/>
      <dgm:spPr/>
      <dgm:t>
        <a:bodyPr/>
        <a:lstStyle/>
        <a:p>
          <a:endParaRPr lang="es-ES_tradnl"/>
        </a:p>
      </dgm:t>
    </dgm:pt>
    <dgm:pt modelId="{89012C25-DFD4-1B45-9BBE-9979D374FB66}" type="pres">
      <dgm:prSet presAssocID="{B1377605-9CF3-3E42-805B-DA4C133E88EB}" presName="connTx" presStyleLbl="parChTrans1D3" presStyleIdx="1" presStyleCnt="3"/>
      <dgm:spPr/>
      <dgm:t>
        <a:bodyPr/>
        <a:lstStyle/>
        <a:p>
          <a:endParaRPr lang="es-ES_tradnl"/>
        </a:p>
      </dgm:t>
    </dgm:pt>
    <dgm:pt modelId="{7E595369-AE4D-DE42-93CA-2EED33CE28CA}" type="pres">
      <dgm:prSet presAssocID="{E3B656BB-8185-3F45-88D5-438BFD3BDA42}" presName="root2" presStyleCnt="0"/>
      <dgm:spPr/>
    </dgm:pt>
    <dgm:pt modelId="{A8E61402-E311-7644-A5FE-4D341DDBB371}" type="pres">
      <dgm:prSet presAssocID="{E3B656BB-8185-3F45-88D5-438BFD3BDA42}" presName="LevelTwoTextNode" presStyleLbl="node3" presStyleIdx="1" presStyleCnt="3">
        <dgm:presLayoutVars>
          <dgm:chPref val="3"/>
        </dgm:presLayoutVars>
      </dgm:prSet>
      <dgm:spPr/>
      <dgm:t>
        <a:bodyPr/>
        <a:lstStyle/>
        <a:p>
          <a:endParaRPr lang="es-ES_tradnl"/>
        </a:p>
      </dgm:t>
    </dgm:pt>
    <dgm:pt modelId="{306ECBB4-BC1A-FF4E-8BCF-D30357D82AD9}" type="pres">
      <dgm:prSet presAssocID="{E3B656BB-8185-3F45-88D5-438BFD3BDA42}" presName="level3hierChild" presStyleCnt="0"/>
      <dgm:spPr/>
    </dgm:pt>
    <dgm:pt modelId="{C66E7335-462F-0942-863E-7D8BD051E4C6}" type="pres">
      <dgm:prSet presAssocID="{298DC27E-C067-8D42-8DD7-BB5FBA8237E1}" presName="conn2-1" presStyleLbl="parChTrans1D2" presStyleIdx="1" presStyleCnt="2"/>
      <dgm:spPr/>
      <dgm:t>
        <a:bodyPr/>
        <a:lstStyle/>
        <a:p>
          <a:endParaRPr lang="es-ES_tradnl"/>
        </a:p>
      </dgm:t>
    </dgm:pt>
    <dgm:pt modelId="{A4510B66-2F95-EE48-99EC-9EB6237043E2}" type="pres">
      <dgm:prSet presAssocID="{298DC27E-C067-8D42-8DD7-BB5FBA8237E1}" presName="connTx" presStyleLbl="parChTrans1D2" presStyleIdx="1" presStyleCnt="2"/>
      <dgm:spPr/>
      <dgm:t>
        <a:bodyPr/>
        <a:lstStyle/>
        <a:p>
          <a:endParaRPr lang="es-ES_tradnl"/>
        </a:p>
      </dgm:t>
    </dgm:pt>
    <dgm:pt modelId="{AA50C4D8-1B6A-5542-A41A-CACD0C33F162}" type="pres">
      <dgm:prSet presAssocID="{7A24940D-C827-1543-AB61-3FEE634B8ACF}" presName="root2" presStyleCnt="0"/>
      <dgm:spPr/>
    </dgm:pt>
    <dgm:pt modelId="{7BA9836B-F00D-1A47-A024-A8760060C103}" type="pres">
      <dgm:prSet presAssocID="{7A24940D-C827-1543-AB61-3FEE634B8ACF}" presName="LevelTwoTextNode" presStyleLbl="node2" presStyleIdx="1" presStyleCnt="2">
        <dgm:presLayoutVars>
          <dgm:chPref val="3"/>
        </dgm:presLayoutVars>
      </dgm:prSet>
      <dgm:spPr/>
      <dgm:t>
        <a:bodyPr/>
        <a:lstStyle/>
        <a:p>
          <a:endParaRPr lang="es-ES_tradnl"/>
        </a:p>
      </dgm:t>
    </dgm:pt>
    <dgm:pt modelId="{851E9842-7750-694A-9F50-9C594A3EA4AE}" type="pres">
      <dgm:prSet presAssocID="{7A24940D-C827-1543-AB61-3FEE634B8ACF}" presName="level3hierChild" presStyleCnt="0"/>
      <dgm:spPr/>
    </dgm:pt>
    <dgm:pt modelId="{0F5D362E-C252-8848-933D-5271E32EB500}" type="pres">
      <dgm:prSet presAssocID="{68F3AD19-8E17-8946-B231-E7227FCFEF45}" presName="conn2-1" presStyleLbl="parChTrans1D3" presStyleIdx="2" presStyleCnt="3"/>
      <dgm:spPr/>
      <dgm:t>
        <a:bodyPr/>
        <a:lstStyle/>
        <a:p>
          <a:endParaRPr lang="es-ES_tradnl"/>
        </a:p>
      </dgm:t>
    </dgm:pt>
    <dgm:pt modelId="{B2B20DEB-73B2-C443-A89A-B2848C15638F}" type="pres">
      <dgm:prSet presAssocID="{68F3AD19-8E17-8946-B231-E7227FCFEF45}" presName="connTx" presStyleLbl="parChTrans1D3" presStyleIdx="2" presStyleCnt="3"/>
      <dgm:spPr/>
      <dgm:t>
        <a:bodyPr/>
        <a:lstStyle/>
        <a:p>
          <a:endParaRPr lang="es-ES_tradnl"/>
        </a:p>
      </dgm:t>
    </dgm:pt>
    <dgm:pt modelId="{97C2608D-25BC-324F-9A07-650C4BA79BE9}" type="pres">
      <dgm:prSet presAssocID="{E34079DC-CF93-8146-8B9F-6661711CC111}" presName="root2" presStyleCnt="0"/>
      <dgm:spPr/>
    </dgm:pt>
    <dgm:pt modelId="{D0062A52-20F0-B348-80AA-9C68319E3F91}" type="pres">
      <dgm:prSet presAssocID="{E34079DC-CF93-8146-8B9F-6661711CC111}" presName="LevelTwoTextNode" presStyleLbl="node3" presStyleIdx="2" presStyleCnt="3">
        <dgm:presLayoutVars>
          <dgm:chPref val="3"/>
        </dgm:presLayoutVars>
      </dgm:prSet>
      <dgm:spPr/>
      <dgm:t>
        <a:bodyPr/>
        <a:lstStyle/>
        <a:p>
          <a:endParaRPr lang="es-ES_tradnl"/>
        </a:p>
      </dgm:t>
    </dgm:pt>
    <dgm:pt modelId="{E2CEDC5E-62C6-554B-97FB-5043708E9790}" type="pres">
      <dgm:prSet presAssocID="{E34079DC-CF93-8146-8B9F-6661711CC111}" presName="level3hierChild" presStyleCnt="0"/>
      <dgm:spPr/>
    </dgm:pt>
  </dgm:ptLst>
  <dgm:cxnLst>
    <dgm:cxn modelId="{7C62E979-7898-4082-A8C7-A2F4080116EB}" type="presOf" srcId="{7A24940D-C827-1543-AB61-3FEE634B8ACF}" destId="{7BA9836B-F00D-1A47-A024-A8760060C103}" srcOrd="0" destOrd="0" presId="urn:microsoft.com/office/officeart/2005/8/layout/hierarchy2"/>
    <dgm:cxn modelId="{FB654AFC-E088-F143-BD09-027E50EC2B77}" srcId="{B70D1B45-0F4D-F447-9BA6-276C5F159E95}" destId="{855FBB63-8363-064D-8D5B-CAC874718719}" srcOrd="0" destOrd="0" parTransId="{45D872D4-2E01-E040-8DB5-ACAEC762CF61}" sibTransId="{65BC90D8-18D4-8D49-A5A5-AEAC46669C65}"/>
    <dgm:cxn modelId="{94BF5A2F-49B5-4A3E-8C7B-F59F68E35654}" type="presOf" srcId="{855FBB63-8363-064D-8D5B-CAC874718719}" destId="{90C26923-7062-9E42-B019-07AA10557470}" srcOrd="0" destOrd="0" presId="urn:microsoft.com/office/officeart/2005/8/layout/hierarchy2"/>
    <dgm:cxn modelId="{194727D7-9845-CF4C-BD68-16112D5E85E3}" srcId="{855FBB63-8363-064D-8D5B-CAC874718719}" destId="{7A24940D-C827-1543-AB61-3FEE634B8ACF}" srcOrd="1" destOrd="0" parTransId="{298DC27E-C067-8D42-8DD7-BB5FBA8237E1}" sibTransId="{8AB3616F-C808-5B44-B67F-C685E67FB6C8}"/>
    <dgm:cxn modelId="{79426C86-D01B-4F54-8F7D-B14343DF3E10}" type="presOf" srcId="{2F6111D1-3B2F-9C44-A3D8-E2F07AC8BB96}" destId="{FFC22F70-3D97-0041-9FC9-6A61BC04D86B}" srcOrd="0" destOrd="0" presId="urn:microsoft.com/office/officeart/2005/8/layout/hierarchy2"/>
    <dgm:cxn modelId="{2B22CBFF-A14E-4D4F-8D99-17C21A3A9E35}" srcId="{AE94EB78-A4A3-C442-8453-EB7B1D581401}" destId="{2F6111D1-3B2F-9C44-A3D8-E2F07AC8BB96}" srcOrd="0" destOrd="0" parTransId="{961860C2-FA95-5A4F-A964-53B114852415}" sibTransId="{32AB105A-B7E9-2C40-A01C-2AB0009A79AA}"/>
    <dgm:cxn modelId="{D5F47EE3-11D9-4041-9CBE-2A45745CA257}" type="presOf" srcId="{E3B656BB-8185-3F45-88D5-438BFD3BDA42}" destId="{A8E61402-E311-7644-A5FE-4D341DDBB371}" srcOrd="0" destOrd="0" presId="urn:microsoft.com/office/officeart/2005/8/layout/hierarchy2"/>
    <dgm:cxn modelId="{78B1E7A1-70CC-4C9A-946A-893FB4414284}" type="presOf" srcId="{68F3AD19-8E17-8946-B231-E7227FCFEF45}" destId="{0F5D362E-C252-8848-933D-5271E32EB500}" srcOrd="0" destOrd="0" presId="urn:microsoft.com/office/officeart/2005/8/layout/hierarchy2"/>
    <dgm:cxn modelId="{D564C5B8-0CE7-5540-A479-23BFCAADBBDA}" srcId="{AE94EB78-A4A3-C442-8453-EB7B1D581401}" destId="{E3B656BB-8185-3F45-88D5-438BFD3BDA42}" srcOrd="1" destOrd="0" parTransId="{B1377605-9CF3-3E42-805B-DA4C133E88EB}" sibTransId="{374C6D30-D797-6A4C-9772-438360B072AE}"/>
    <dgm:cxn modelId="{E8665A26-7436-4AD1-97DF-2D35EEDD005B}" type="presOf" srcId="{B70D1B45-0F4D-F447-9BA6-276C5F159E95}" destId="{441B25FC-20C5-9F46-B1AF-3B227CDD98B6}" srcOrd="0" destOrd="0" presId="urn:microsoft.com/office/officeart/2005/8/layout/hierarchy2"/>
    <dgm:cxn modelId="{70C319CB-86CF-4387-B35E-8F3428F76924}" type="presOf" srcId="{68F3AD19-8E17-8946-B231-E7227FCFEF45}" destId="{B2B20DEB-73B2-C443-A89A-B2848C15638F}" srcOrd="1" destOrd="0" presId="urn:microsoft.com/office/officeart/2005/8/layout/hierarchy2"/>
    <dgm:cxn modelId="{41D194DD-C2BC-4DB9-978C-8BD4C557EA3B}" type="presOf" srcId="{954212C6-D6E4-4941-A04D-0501E8074196}" destId="{829A1BD3-283A-4249-A789-21281CB4C56D}" srcOrd="1" destOrd="0" presId="urn:microsoft.com/office/officeart/2005/8/layout/hierarchy2"/>
    <dgm:cxn modelId="{9BF879F2-0D28-491B-825B-ED42CFAB81DF}" type="presOf" srcId="{B1377605-9CF3-3E42-805B-DA4C133E88EB}" destId="{91C7FB3E-997C-D74A-B8CB-3A55A240F7A6}" srcOrd="0" destOrd="0" presId="urn:microsoft.com/office/officeart/2005/8/layout/hierarchy2"/>
    <dgm:cxn modelId="{AFF25B81-068A-4C34-8DAB-3422FE0FECFD}" type="presOf" srcId="{298DC27E-C067-8D42-8DD7-BB5FBA8237E1}" destId="{C66E7335-462F-0942-863E-7D8BD051E4C6}" srcOrd="0" destOrd="0" presId="urn:microsoft.com/office/officeart/2005/8/layout/hierarchy2"/>
    <dgm:cxn modelId="{D59B4B35-351D-4EEC-92BD-596FDA1AD811}" type="presOf" srcId="{B1377605-9CF3-3E42-805B-DA4C133E88EB}" destId="{89012C25-DFD4-1B45-9BBE-9979D374FB66}" srcOrd="1" destOrd="0" presId="urn:microsoft.com/office/officeart/2005/8/layout/hierarchy2"/>
    <dgm:cxn modelId="{4318401F-4F2C-4433-BE2F-B9D55A00F3B1}" type="presOf" srcId="{AE94EB78-A4A3-C442-8453-EB7B1D581401}" destId="{1F68A57F-9F8E-5D4E-9F6A-F263637153A1}" srcOrd="0" destOrd="0" presId="urn:microsoft.com/office/officeart/2005/8/layout/hierarchy2"/>
    <dgm:cxn modelId="{A052685D-3D66-46F0-B57E-6166E33A58E4}" type="presOf" srcId="{E34079DC-CF93-8146-8B9F-6661711CC111}" destId="{D0062A52-20F0-B348-80AA-9C68319E3F91}" srcOrd="0" destOrd="0" presId="urn:microsoft.com/office/officeart/2005/8/layout/hierarchy2"/>
    <dgm:cxn modelId="{10949517-9077-F847-A5AA-40E916F45C05}" srcId="{855FBB63-8363-064D-8D5B-CAC874718719}" destId="{AE94EB78-A4A3-C442-8453-EB7B1D581401}" srcOrd="0" destOrd="0" parTransId="{954212C6-D6E4-4941-A04D-0501E8074196}" sibTransId="{0B36FA18-7A27-2D4C-B2A0-0F6EE0FCBB38}"/>
    <dgm:cxn modelId="{24D35FA1-1604-48CD-B4AC-863178707C42}" type="presOf" srcId="{961860C2-FA95-5A4F-A964-53B114852415}" destId="{B70FA812-CBBE-2E48-B43F-DFA9976962FC}" srcOrd="1" destOrd="0" presId="urn:microsoft.com/office/officeart/2005/8/layout/hierarchy2"/>
    <dgm:cxn modelId="{CDDD3CD6-8F2C-43A3-9049-2A9DD69F183A}" type="presOf" srcId="{298DC27E-C067-8D42-8DD7-BB5FBA8237E1}" destId="{A4510B66-2F95-EE48-99EC-9EB6237043E2}" srcOrd="1" destOrd="0" presId="urn:microsoft.com/office/officeart/2005/8/layout/hierarchy2"/>
    <dgm:cxn modelId="{385217E9-E745-49BB-9F2E-CEDC585C644D}" type="presOf" srcId="{961860C2-FA95-5A4F-A964-53B114852415}" destId="{23DFEA44-BE56-9B48-B22B-7C7D0F506E08}" srcOrd="0" destOrd="0" presId="urn:microsoft.com/office/officeart/2005/8/layout/hierarchy2"/>
    <dgm:cxn modelId="{F221496F-453C-1740-8872-95AD04AD8C6A}" srcId="{7A24940D-C827-1543-AB61-3FEE634B8ACF}" destId="{E34079DC-CF93-8146-8B9F-6661711CC111}" srcOrd="0" destOrd="0" parTransId="{68F3AD19-8E17-8946-B231-E7227FCFEF45}" sibTransId="{DF4E0EA4-5EDB-8341-B11F-C24E82021C84}"/>
    <dgm:cxn modelId="{0E17347C-A34F-4411-819C-CDD6BE0745A9}" type="presOf" srcId="{954212C6-D6E4-4941-A04D-0501E8074196}" destId="{04686FA8-4C39-4543-A4BB-735EBCEA6BF5}" srcOrd="0" destOrd="0" presId="urn:microsoft.com/office/officeart/2005/8/layout/hierarchy2"/>
    <dgm:cxn modelId="{48E2B0FA-0AA3-40E7-B72E-88E65A06DB38}" type="presParOf" srcId="{441B25FC-20C5-9F46-B1AF-3B227CDD98B6}" destId="{35E0AB39-4C48-114E-ADC0-079E0C9A2C12}" srcOrd="0" destOrd="0" presId="urn:microsoft.com/office/officeart/2005/8/layout/hierarchy2"/>
    <dgm:cxn modelId="{1DFC4FA3-75F6-42F3-8305-6F612D5E426D}" type="presParOf" srcId="{35E0AB39-4C48-114E-ADC0-079E0C9A2C12}" destId="{90C26923-7062-9E42-B019-07AA10557470}" srcOrd="0" destOrd="0" presId="urn:microsoft.com/office/officeart/2005/8/layout/hierarchy2"/>
    <dgm:cxn modelId="{DCD048DD-7338-4436-B9F4-0BE67985E912}" type="presParOf" srcId="{35E0AB39-4C48-114E-ADC0-079E0C9A2C12}" destId="{66BB9522-0071-6441-9656-222147643F93}" srcOrd="1" destOrd="0" presId="urn:microsoft.com/office/officeart/2005/8/layout/hierarchy2"/>
    <dgm:cxn modelId="{06C51594-1CA2-4D11-9EAE-6931C8CD869C}" type="presParOf" srcId="{66BB9522-0071-6441-9656-222147643F93}" destId="{04686FA8-4C39-4543-A4BB-735EBCEA6BF5}" srcOrd="0" destOrd="0" presId="urn:microsoft.com/office/officeart/2005/8/layout/hierarchy2"/>
    <dgm:cxn modelId="{29540B5C-4D38-4F2B-977D-D4D1EBEAD358}" type="presParOf" srcId="{04686FA8-4C39-4543-A4BB-735EBCEA6BF5}" destId="{829A1BD3-283A-4249-A789-21281CB4C56D}" srcOrd="0" destOrd="0" presId="urn:microsoft.com/office/officeart/2005/8/layout/hierarchy2"/>
    <dgm:cxn modelId="{63A587C1-EFB1-42BC-93B7-C1D76EC338DB}" type="presParOf" srcId="{66BB9522-0071-6441-9656-222147643F93}" destId="{D554B76A-D39A-7747-B1E8-CCBF21ACA3B6}" srcOrd="1" destOrd="0" presId="urn:microsoft.com/office/officeart/2005/8/layout/hierarchy2"/>
    <dgm:cxn modelId="{79C444E5-A3AB-45BD-8759-FB14024FA699}" type="presParOf" srcId="{D554B76A-D39A-7747-B1E8-CCBF21ACA3B6}" destId="{1F68A57F-9F8E-5D4E-9F6A-F263637153A1}" srcOrd="0" destOrd="0" presId="urn:microsoft.com/office/officeart/2005/8/layout/hierarchy2"/>
    <dgm:cxn modelId="{7BCE2DDD-EC57-431A-AB4F-906E18B18582}" type="presParOf" srcId="{D554B76A-D39A-7747-B1E8-CCBF21ACA3B6}" destId="{0C419747-4E90-D340-84AA-EF92FC047987}" srcOrd="1" destOrd="0" presId="urn:microsoft.com/office/officeart/2005/8/layout/hierarchy2"/>
    <dgm:cxn modelId="{37358434-556B-490A-932F-4731526D9E66}" type="presParOf" srcId="{0C419747-4E90-D340-84AA-EF92FC047987}" destId="{23DFEA44-BE56-9B48-B22B-7C7D0F506E08}" srcOrd="0" destOrd="0" presId="urn:microsoft.com/office/officeart/2005/8/layout/hierarchy2"/>
    <dgm:cxn modelId="{D99927D7-C51A-4B26-8967-DF995D80E97F}" type="presParOf" srcId="{23DFEA44-BE56-9B48-B22B-7C7D0F506E08}" destId="{B70FA812-CBBE-2E48-B43F-DFA9976962FC}" srcOrd="0" destOrd="0" presId="urn:microsoft.com/office/officeart/2005/8/layout/hierarchy2"/>
    <dgm:cxn modelId="{8B5EEA34-1902-4D6E-B23C-B4312400B811}" type="presParOf" srcId="{0C419747-4E90-D340-84AA-EF92FC047987}" destId="{F1AC49C7-1B3A-5C47-9F1D-4F26C939C3EC}" srcOrd="1" destOrd="0" presId="urn:microsoft.com/office/officeart/2005/8/layout/hierarchy2"/>
    <dgm:cxn modelId="{24F50482-D958-42D9-A268-8E6537C58E1C}" type="presParOf" srcId="{F1AC49C7-1B3A-5C47-9F1D-4F26C939C3EC}" destId="{FFC22F70-3D97-0041-9FC9-6A61BC04D86B}" srcOrd="0" destOrd="0" presId="urn:microsoft.com/office/officeart/2005/8/layout/hierarchy2"/>
    <dgm:cxn modelId="{A9D31559-4099-408C-B091-E1BD9DDCA644}" type="presParOf" srcId="{F1AC49C7-1B3A-5C47-9F1D-4F26C939C3EC}" destId="{12DF2F44-D7B5-EF46-BA68-945665716BE1}" srcOrd="1" destOrd="0" presId="urn:microsoft.com/office/officeart/2005/8/layout/hierarchy2"/>
    <dgm:cxn modelId="{3AEC1E54-E20F-4676-A66F-DB63D8A30B6D}" type="presParOf" srcId="{0C419747-4E90-D340-84AA-EF92FC047987}" destId="{91C7FB3E-997C-D74A-B8CB-3A55A240F7A6}" srcOrd="2" destOrd="0" presId="urn:microsoft.com/office/officeart/2005/8/layout/hierarchy2"/>
    <dgm:cxn modelId="{84E40297-D8A9-4C64-BDF1-AF9E5EDB1829}" type="presParOf" srcId="{91C7FB3E-997C-D74A-B8CB-3A55A240F7A6}" destId="{89012C25-DFD4-1B45-9BBE-9979D374FB66}" srcOrd="0" destOrd="0" presId="urn:microsoft.com/office/officeart/2005/8/layout/hierarchy2"/>
    <dgm:cxn modelId="{A6F7115F-C784-4733-B851-410594B24AA4}" type="presParOf" srcId="{0C419747-4E90-D340-84AA-EF92FC047987}" destId="{7E595369-AE4D-DE42-93CA-2EED33CE28CA}" srcOrd="3" destOrd="0" presId="urn:microsoft.com/office/officeart/2005/8/layout/hierarchy2"/>
    <dgm:cxn modelId="{5097BBA0-D14D-4FC6-BA09-C42BE4263C01}" type="presParOf" srcId="{7E595369-AE4D-DE42-93CA-2EED33CE28CA}" destId="{A8E61402-E311-7644-A5FE-4D341DDBB371}" srcOrd="0" destOrd="0" presId="urn:microsoft.com/office/officeart/2005/8/layout/hierarchy2"/>
    <dgm:cxn modelId="{CD935283-EF7C-4DEA-B4D6-6538D075766D}" type="presParOf" srcId="{7E595369-AE4D-DE42-93CA-2EED33CE28CA}" destId="{306ECBB4-BC1A-FF4E-8BCF-D30357D82AD9}" srcOrd="1" destOrd="0" presId="urn:microsoft.com/office/officeart/2005/8/layout/hierarchy2"/>
    <dgm:cxn modelId="{2D8624BC-AF79-4B3D-A211-69E0993008D9}" type="presParOf" srcId="{66BB9522-0071-6441-9656-222147643F93}" destId="{C66E7335-462F-0942-863E-7D8BD051E4C6}" srcOrd="2" destOrd="0" presId="urn:microsoft.com/office/officeart/2005/8/layout/hierarchy2"/>
    <dgm:cxn modelId="{E9BD9873-4A3B-4AE9-BB5D-6276CD5B03A9}" type="presParOf" srcId="{C66E7335-462F-0942-863E-7D8BD051E4C6}" destId="{A4510B66-2F95-EE48-99EC-9EB6237043E2}" srcOrd="0" destOrd="0" presId="urn:microsoft.com/office/officeart/2005/8/layout/hierarchy2"/>
    <dgm:cxn modelId="{B35833C8-4BCF-4597-899C-D7D0D6037905}" type="presParOf" srcId="{66BB9522-0071-6441-9656-222147643F93}" destId="{AA50C4D8-1B6A-5542-A41A-CACD0C33F162}" srcOrd="3" destOrd="0" presId="urn:microsoft.com/office/officeart/2005/8/layout/hierarchy2"/>
    <dgm:cxn modelId="{3E8E083F-DB7F-4065-9FC4-6B6B51730DC9}" type="presParOf" srcId="{AA50C4D8-1B6A-5542-A41A-CACD0C33F162}" destId="{7BA9836B-F00D-1A47-A024-A8760060C103}" srcOrd="0" destOrd="0" presId="urn:microsoft.com/office/officeart/2005/8/layout/hierarchy2"/>
    <dgm:cxn modelId="{B80E1A65-4237-487A-8481-1164B4BD69A8}" type="presParOf" srcId="{AA50C4D8-1B6A-5542-A41A-CACD0C33F162}" destId="{851E9842-7750-694A-9F50-9C594A3EA4AE}" srcOrd="1" destOrd="0" presId="urn:microsoft.com/office/officeart/2005/8/layout/hierarchy2"/>
    <dgm:cxn modelId="{ED2397AF-2178-4058-AA90-FE9F543FD39E}" type="presParOf" srcId="{851E9842-7750-694A-9F50-9C594A3EA4AE}" destId="{0F5D362E-C252-8848-933D-5271E32EB500}" srcOrd="0" destOrd="0" presId="urn:microsoft.com/office/officeart/2005/8/layout/hierarchy2"/>
    <dgm:cxn modelId="{D6846169-1E50-4704-9FFF-A9EBF5F6EB53}" type="presParOf" srcId="{0F5D362E-C252-8848-933D-5271E32EB500}" destId="{B2B20DEB-73B2-C443-A89A-B2848C15638F}" srcOrd="0" destOrd="0" presId="urn:microsoft.com/office/officeart/2005/8/layout/hierarchy2"/>
    <dgm:cxn modelId="{5B00E369-5BD2-4471-BFCC-D10DD60CFF90}" type="presParOf" srcId="{851E9842-7750-694A-9F50-9C594A3EA4AE}" destId="{97C2608D-25BC-324F-9A07-650C4BA79BE9}" srcOrd="1" destOrd="0" presId="urn:microsoft.com/office/officeart/2005/8/layout/hierarchy2"/>
    <dgm:cxn modelId="{F722643C-2AE5-4F08-8880-ED3B2E53EDCA}" type="presParOf" srcId="{97C2608D-25BC-324F-9A07-650C4BA79BE9}" destId="{D0062A52-20F0-B348-80AA-9C68319E3F91}" srcOrd="0" destOrd="0" presId="urn:microsoft.com/office/officeart/2005/8/layout/hierarchy2"/>
    <dgm:cxn modelId="{EDD8C317-7E61-44BD-A970-6A3CC9204640}" type="presParOf" srcId="{97C2608D-25BC-324F-9A07-650C4BA79BE9}" destId="{E2CEDC5E-62C6-554B-97FB-5043708E9790}"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E039D8F-F76A-4B3F-9A4F-C15C1F09069E}" type="datetimeFigureOut">
              <a:rPr lang="es-ES_tradnl"/>
              <a:pPr>
                <a:defRPr/>
              </a:pPr>
              <a:t>12/05/2017</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endParaRPr lang="es-ES_tradnl" noProof="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3D99FB3-4966-471D-BD42-707C74AD9C83}"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4243388"/>
            <a:ext cx="8967788" cy="274637"/>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9112250" y="4243388"/>
            <a:ext cx="3076575" cy="277812"/>
          </a:xfrm>
          <a:prstGeom prst="rect">
            <a:avLst/>
          </a:prstGeom>
          <a:noFill/>
          <a:ln w="9525">
            <a:noFill/>
            <a:miter lim="800000"/>
            <a:headEnd/>
            <a:tailEnd/>
          </a:ln>
        </p:spPr>
      </p:pic>
      <p:sp>
        <p:nvSpPr>
          <p:cNvPr id="6" name="Rectangle 8"/>
          <p:cNvSpPr/>
          <p:nvPr/>
        </p:nvSpPr>
        <p:spPr>
          <a:xfrm>
            <a:off x="0" y="2590800"/>
            <a:ext cx="896778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9112250" y="2590800"/>
            <a:ext cx="307657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_tradnl" smtClean="0"/>
              <a:t>Clic para editar título</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n-US" dirty="0"/>
          </a:p>
        </p:txBody>
      </p:sp>
      <p:sp>
        <p:nvSpPr>
          <p:cNvPr id="8" name="Date Placeholder 3"/>
          <p:cNvSpPr>
            <a:spLocks noGrp="1"/>
          </p:cNvSpPr>
          <p:nvPr>
            <p:ph type="dt" sz="half" idx="10"/>
          </p:nvPr>
        </p:nvSpPr>
        <p:spPr/>
        <p:txBody>
          <a:bodyPr/>
          <a:lstStyle>
            <a:lvl1pPr>
              <a:defRPr/>
            </a:lvl1pPr>
          </a:lstStyle>
          <a:p>
            <a:pPr>
              <a:defRPr/>
            </a:pPr>
            <a:fld id="{22C58A9B-BA43-48EF-AED9-E374A903BFC2}" type="datetimeFigureOut">
              <a:rPr lang="en-US"/>
              <a:pPr>
                <a:defRPr/>
              </a:pPr>
              <a:t>5/12/2017</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9255125" y="2749550"/>
            <a:ext cx="1171575" cy="1357313"/>
          </a:xfrm>
        </p:spPr>
        <p:txBody>
          <a:bodyPr/>
          <a:lstStyle>
            <a:lvl1pPr>
              <a:defRPr/>
            </a:lvl1pPr>
          </a:lstStyle>
          <a:p>
            <a:pPr>
              <a:defRPr/>
            </a:pPr>
            <a:fld id="{46F292AF-3ED0-4BDD-8A3A-26D820683B0A}" type="slidenum">
              <a:rPr lang="en-US"/>
              <a:pPr>
                <a:defRPr/>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5929313"/>
            <a:ext cx="1043781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10585450" y="5929313"/>
            <a:ext cx="1603375" cy="144462"/>
          </a:xfrm>
          <a:prstGeom prst="rect">
            <a:avLst/>
          </a:prstGeom>
          <a:noFill/>
          <a:ln w="9525">
            <a:noFill/>
            <a:miter lim="800000"/>
            <a:headEnd/>
            <a:tailEnd/>
          </a:ln>
        </p:spPr>
      </p:pic>
      <p:sp>
        <p:nvSpPr>
          <p:cNvPr id="7" name="Rectangle 9"/>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_tradnl" smtClean="0"/>
              <a:t>Clic para editar título</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smtClean="0"/>
              <a:t>Arrastre la imagen al marcador de posición o haga clic en el icono para agregarla</a:t>
            </a:r>
            <a:endParaRPr lang="en-US" noProof="0"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9" name="Date Placeholder 4"/>
          <p:cNvSpPr>
            <a:spLocks noGrp="1"/>
          </p:cNvSpPr>
          <p:nvPr>
            <p:ph type="dt" sz="half" idx="10"/>
          </p:nvPr>
        </p:nvSpPr>
        <p:spPr/>
        <p:txBody>
          <a:bodyPr/>
          <a:lstStyle>
            <a:lvl1pPr>
              <a:defRPr/>
            </a:lvl1pPr>
          </a:lstStyle>
          <a:p>
            <a:pPr>
              <a:defRPr/>
            </a:pPr>
            <a:fld id="{E97A93D4-4300-47B3-9868-E70C584720A7}" type="datetimeFigureOut">
              <a:rPr lang="en-US"/>
              <a:pPr>
                <a:defRPr/>
              </a:pPr>
              <a:t>5/12/2017</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10729913" y="4711700"/>
            <a:ext cx="1154112" cy="1090613"/>
          </a:xfrm>
        </p:spPr>
        <p:txBody>
          <a:bodyPr/>
          <a:lstStyle>
            <a:lvl1pPr>
              <a:defRPr/>
            </a:lvl1pPr>
          </a:lstStyle>
          <a:p>
            <a:pPr>
              <a:defRPr/>
            </a:pPr>
            <a:fld id="{839D6C01-500D-4FBF-905E-10DA20A5A1DA}" type="slidenum">
              <a:rPr lang="en-US"/>
              <a:pPr>
                <a:defRPr/>
              </a:pPr>
              <a:t>‹Nº›</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5929313"/>
            <a:ext cx="1043781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10585450" y="5929313"/>
            <a:ext cx="1603375" cy="144462"/>
          </a:xfrm>
          <a:prstGeom prst="rect">
            <a:avLst/>
          </a:prstGeom>
          <a:noFill/>
          <a:ln w="9525">
            <a:noFill/>
            <a:miter lim="800000"/>
            <a:headEnd/>
            <a:tailEnd/>
          </a:ln>
        </p:spPr>
      </p:pic>
      <p:sp>
        <p:nvSpPr>
          <p:cNvPr id="7" name="Rectangle 9"/>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lstStyle>
            <a:lvl1pPr>
              <a:defRPr sz="3200"/>
            </a:lvl1pPr>
          </a:lstStyle>
          <a:p>
            <a:r>
              <a:rPr lang="es-ES_tradnl" smtClean="0"/>
              <a:t>Clic para editar título</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9" name="Date Placeholder 4"/>
          <p:cNvSpPr>
            <a:spLocks noGrp="1"/>
          </p:cNvSpPr>
          <p:nvPr>
            <p:ph type="dt" sz="half" idx="10"/>
          </p:nvPr>
        </p:nvSpPr>
        <p:spPr/>
        <p:txBody>
          <a:bodyPr/>
          <a:lstStyle>
            <a:lvl1pPr>
              <a:defRPr/>
            </a:lvl1pPr>
          </a:lstStyle>
          <a:p>
            <a:pPr>
              <a:defRPr/>
            </a:pPr>
            <a:fld id="{08A1B325-49EA-4E15-841C-3F419A63DF78}" type="datetimeFigureOut">
              <a:rPr lang="en-US"/>
              <a:pPr>
                <a:defRPr/>
              </a:pPr>
              <a:t>5/12/2017</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10729913" y="4711700"/>
            <a:ext cx="1154112" cy="1090613"/>
          </a:xfrm>
        </p:spPr>
        <p:txBody>
          <a:bodyPr/>
          <a:lstStyle>
            <a:lvl1pPr>
              <a:defRPr/>
            </a:lvl1pPr>
          </a:lstStyle>
          <a:p>
            <a:pPr>
              <a:defRPr/>
            </a:pPr>
            <a:fld id="{5B8FE5A1-54E9-4D58-A6E7-EE19AFC98B19}" type="slidenum">
              <a:rPr lang="en-US"/>
              <a:pPr>
                <a:defRPr/>
              </a:pPr>
              <a:t>‹Nº›</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5" name="Picture 10" descr="HD-ShadowLong.png"/>
          <p:cNvPicPr>
            <a:picLocks noChangeAspect="1"/>
          </p:cNvPicPr>
          <p:nvPr/>
        </p:nvPicPr>
        <p:blipFill>
          <a:blip r:embed="rId2"/>
          <a:srcRect/>
          <a:stretch>
            <a:fillRect/>
          </a:stretch>
        </p:blipFill>
        <p:spPr bwMode="auto">
          <a:xfrm>
            <a:off x="0" y="5929313"/>
            <a:ext cx="10437813" cy="320675"/>
          </a:xfrm>
          <a:prstGeom prst="rect">
            <a:avLst/>
          </a:prstGeom>
          <a:noFill/>
          <a:ln w="9525">
            <a:noFill/>
            <a:miter lim="800000"/>
            <a:headEnd/>
            <a:tailEnd/>
          </a:ln>
        </p:spPr>
      </p:pic>
      <p:pic>
        <p:nvPicPr>
          <p:cNvPr id="6" name="Picture 12" descr="HD-ShadowShort.png"/>
          <p:cNvPicPr>
            <a:picLocks noChangeAspect="1"/>
          </p:cNvPicPr>
          <p:nvPr/>
        </p:nvPicPr>
        <p:blipFill>
          <a:blip r:embed="rId3"/>
          <a:srcRect/>
          <a:stretch>
            <a:fillRect/>
          </a:stretch>
        </p:blipFill>
        <p:spPr bwMode="auto">
          <a:xfrm>
            <a:off x="10585450" y="5929313"/>
            <a:ext cx="1603375" cy="144462"/>
          </a:xfrm>
          <a:prstGeom prst="rect">
            <a:avLst/>
          </a:prstGeom>
          <a:noFill/>
          <a:ln w="9525">
            <a:noFill/>
            <a:miter lim="800000"/>
            <a:headEnd/>
            <a:tailEnd/>
          </a:ln>
        </p:spPr>
      </p:pic>
      <p:sp>
        <p:nvSpPr>
          <p:cNvPr id="7" name="Rectangle 13"/>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4"/>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15"/>
          <p:cNvSpPr txBox="1"/>
          <p:nvPr/>
        </p:nvSpPr>
        <p:spPr>
          <a:xfrm>
            <a:off x="584200" y="747713"/>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7200" dirty="0">
                <a:effectLst/>
                <a:latin typeface="+mn-lt"/>
                <a:cs typeface="+mn-cs"/>
              </a:rPr>
              <a:t>“</a:t>
            </a:r>
          </a:p>
        </p:txBody>
      </p:sp>
      <p:sp>
        <p:nvSpPr>
          <p:cNvPr id="10" name="TextBox 16"/>
          <p:cNvSpPr txBox="1"/>
          <p:nvPr/>
        </p:nvSpPr>
        <p:spPr>
          <a:xfrm>
            <a:off x="9663113" y="30337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7200" dirty="0">
                <a:effectLst/>
                <a:latin typeface="+mn-lt"/>
                <a:cs typeface="+mn-cs"/>
              </a:rPr>
              <a:t>”</a:t>
            </a:r>
          </a:p>
        </p:txBody>
      </p:sp>
      <p:sp>
        <p:nvSpPr>
          <p:cNvPr id="2" name="Title 1"/>
          <p:cNvSpPr>
            <a:spLocks noGrp="1"/>
          </p:cNvSpPr>
          <p:nvPr>
            <p:ph type="title"/>
          </p:nvPr>
        </p:nvSpPr>
        <p:spPr>
          <a:xfrm>
            <a:off x="1127856" y="609598"/>
            <a:ext cx="8718877" cy="3036061"/>
          </a:xfrm>
        </p:spPr>
        <p:txBody>
          <a:bodyPr/>
          <a:lstStyle>
            <a:lvl1pPr>
              <a:defRPr sz="3200"/>
            </a:lvl1pPr>
          </a:lstStyle>
          <a:p>
            <a:r>
              <a:rPr lang="es-ES_tradnl" smtClean="0"/>
              <a:t>Clic para editar título</a:t>
            </a:r>
            <a:endParaRPr lang="en-US" dirty="0"/>
          </a:p>
        </p:txBody>
      </p:sp>
      <p:sp>
        <p:nvSpPr>
          <p:cNvPr id="12" name="Text Placeholder 3"/>
          <p:cNvSpPr>
            <a:spLocks noGrp="1"/>
          </p:cNvSpPr>
          <p:nvPr>
            <p:ph type="body" sz="half" idx="13"/>
          </p:nvPr>
        </p:nvSpPr>
        <p:spPr>
          <a:xfrm>
            <a:off x="1402288" y="3653379"/>
            <a:ext cx="8156579"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11" name="Date Placeholder 4"/>
          <p:cNvSpPr>
            <a:spLocks noGrp="1"/>
          </p:cNvSpPr>
          <p:nvPr>
            <p:ph type="dt" sz="half" idx="14"/>
          </p:nvPr>
        </p:nvSpPr>
        <p:spPr/>
        <p:txBody>
          <a:bodyPr/>
          <a:lstStyle>
            <a:lvl1pPr>
              <a:defRPr/>
            </a:lvl1pPr>
          </a:lstStyle>
          <a:p>
            <a:pPr>
              <a:defRPr/>
            </a:pPr>
            <a:fld id="{F51411F1-19C5-41CB-9B0E-CEAC177C23B7}" type="datetimeFigureOut">
              <a:rPr lang="en-US"/>
              <a:pPr>
                <a:defRPr/>
              </a:pPr>
              <a:t>5/12/2017</a:t>
            </a:fld>
            <a:endParaRPr lang="en-US" dirty="0"/>
          </a:p>
        </p:txBody>
      </p:sp>
      <p:sp>
        <p:nvSpPr>
          <p:cNvPr id="13" name="Footer Placeholder 5"/>
          <p:cNvSpPr>
            <a:spLocks noGrp="1"/>
          </p:cNvSpPr>
          <p:nvPr>
            <p:ph type="ftr" sz="quarter" idx="15"/>
          </p:nvPr>
        </p:nvSpPr>
        <p:spPr/>
        <p:txBody>
          <a:bodyPr/>
          <a:lstStyle>
            <a:lvl1pPr>
              <a:defRPr/>
            </a:lvl1pPr>
          </a:lstStyle>
          <a:p>
            <a:pPr>
              <a:defRPr/>
            </a:pPr>
            <a:endParaRPr lang="en-US"/>
          </a:p>
        </p:txBody>
      </p:sp>
      <p:sp>
        <p:nvSpPr>
          <p:cNvPr id="14" name="Slide Number Placeholder 6"/>
          <p:cNvSpPr>
            <a:spLocks noGrp="1"/>
          </p:cNvSpPr>
          <p:nvPr>
            <p:ph type="sldNum" sz="quarter" idx="16"/>
          </p:nvPr>
        </p:nvSpPr>
        <p:spPr>
          <a:xfrm>
            <a:off x="10729913" y="4710113"/>
            <a:ext cx="1154112" cy="1090612"/>
          </a:xfrm>
        </p:spPr>
        <p:txBody>
          <a:bodyPr/>
          <a:lstStyle>
            <a:lvl1pPr>
              <a:defRPr/>
            </a:lvl1pPr>
          </a:lstStyle>
          <a:p>
            <a:pPr>
              <a:defRPr/>
            </a:pPr>
            <a:fld id="{6AF0947A-917D-4E41-9993-6083F9A9DE87}" type="slidenum">
              <a:rPr lang="en-US"/>
              <a:pPr>
                <a:defRPr/>
              </a:pPr>
              <a:t>‹Nº›</a:t>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5" name="Picture 8" descr="HD-ShadowLong.png"/>
          <p:cNvPicPr>
            <a:picLocks noChangeAspect="1"/>
          </p:cNvPicPr>
          <p:nvPr/>
        </p:nvPicPr>
        <p:blipFill>
          <a:blip r:embed="rId2"/>
          <a:srcRect/>
          <a:stretch>
            <a:fillRect/>
          </a:stretch>
        </p:blipFill>
        <p:spPr bwMode="auto">
          <a:xfrm>
            <a:off x="0" y="5929313"/>
            <a:ext cx="10437813" cy="320675"/>
          </a:xfrm>
          <a:prstGeom prst="rect">
            <a:avLst/>
          </a:prstGeom>
          <a:noFill/>
          <a:ln w="9525">
            <a:noFill/>
            <a:miter lim="800000"/>
            <a:headEnd/>
            <a:tailEnd/>
          </a:ln>
        </p:spPr>
      </p:pic>
      <p:pic>
        <p:nvPicPr>
          <p:cNvPr id="6" name="Picture 9" descr="HD-ShadowShort.png"/>
          <p:cNvPicPr>
            <a:picLocks noChangeAspect="1"/>
          </p:cNvPicPr>
          <p:nvPr/>
        </p:nvPicPr>
        <p:blipFill>
          <a:blip r:embed="rId3"/>
          <a:srcRect/>
          <a:stretch>
            <a:fillRect/>
          </a:stretch>
        </p:blipFill>
        <p:spPr bwMode="auto">
          <a:xfrm>
            <a:off x="10585450" y="5929313"/>
            <a:ext cx="1603375" cy="144462"/>
          </a:xfrm>
          <a:prstGeom prst="rect">
            <a:avLst/>
          </a:prstGeom>
          <a:noFill/>
          <a:ln w="9525">
            <a:noFill/>
            <a:miter lim="800000"/>
            <a:headEnd/>
            <a:tailEnd/>
          </a:ln>
        </p:spPr>
      </p:pic>
      <p:sp>
        <p:nvSpPr>
          <p:cNvPr id="7" name="Rectangle 10"/>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1"/>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_tradnl" smtClean="0"/>
              <a:t>Clic para editar título</a:t>
            </a:r>
            <a:endParaRPr lang="en-US" dirty="0"/>
          </a:p>
        </p:txBody>
      </p:sp>
      <p:sp>
        <p:nvSpPr>
          <p:cNvPr id="4" name="Text Placeholder 3"/>
          <p:cNvSpPr>
            <a:spLocks noGrp="1"/>
          </p:cNvSpPr>
          <p:nvPr>
            <p:ph type="body" sz="half" idx="2"/>
          </p:nvPr>
        </p:nvSpPr>
        <p:spPr>
          <a:xfrm>
            <a:off x="680320" y="5300149"/>
            <a:ext cx="9613862" cy="5022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9" name="Date Placeholder 4"/>
          <p:cNvSpPr>
            <a:spLocks noGrp="1"/>
          </p:cNvSpPr>
          <p:nvPr>
            <p:ph type="dt" sz="half" idx="10"/>
          </p:nvPr>
        </p:nvSpPr>
        <p:spPr/>
        <p:txBody>
          <a:bodyPr/>
          <a:lstStyle>
            <a:lvl1pPr>
              <a:defRPr/>
            </a:lvl1pPr>
          </a:lstStyle>
          <a:p>
            <a:pPr>
              <a:defRPr/>
            </a:pPr>
            <a:fld id="{D4E4AA96-86F0-4DE0-A76C-5579DA1ACAC1}" type="datetimeFigureOut">
              <a:rPr lang="en-US"/>
              <a:pPr>
                <a:defRPr/>
              </a:pPr>
              <a:t>5/12/2017</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10729913" y="4710113"/>
            <a:ext cx="1154112" cy="1090612"/>
          </a:xfrm>
        </p:spPr>
        <p:txBody>
          <a:bodyPr/>
          <a:lstStyle>
            <a:lvl1pPr>
              <a:defRPr/>
            </a:lvl1pPr>
          </a:lstStyle>
          <a:p>
            <a:pPr>
              <a:defRPr/>
            </a:pPr>
            <a:fld id="{E269A42A-D0F7-4130-AB05-41DFEC504099}" type="slidenum">
              <a:rPr lang="en-US"/>
              <a:pPr>
                <a:defRPr/>
              </a:pPr>
              <a:t>‹Nº›</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14" name="Picture 13"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16" name="Rectangle 15"/>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_tradnl" smtClean="0"/>
              <a:t>Clic para editar título</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8" name="Text Placeholder 3"/>
          <p:cNvSpPr>
            <a:spLocks noGrp="1"/>
          </p:cNvSpPr>
          <p:nvPr>
            <p:ph type="body" sz="half" idx="15"/>
          </p:nvPr>
        </p:nvSpPr>
        <p:spPr>
          <a:xfrm>
            <a:off x="680322" y="3022673"/>
            <a:ext cx="3049702"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10" name="Text Placeholder 3"/>
          <p:cNvSpPr>
            <a:spLocks noGrp="1"/>
          </p:cNvSpPr>
          <p:nvPr>
            <p:ph type="body" sz="half" idx="16"/>
          </p:nvPr>
        </p:nvSpPr>
        <p:spPr>
          <a:xfrm>
            <a:off x="3945470" y="3022673"/>
            <a:ext cx="306324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12" name="Text Placeholder 3"/>
          <p:cNvSpPr>
            <a:spLocks noGrp="1"/>
          </p:cNvSpPr>
          <p:nvPr>
            <p:ph type="body" sz="half" idx="17"/>
          </p:nvPr>
        </p:nvSpPr>
        <p:spPr>
          <a:xfrm>
            <a:off x="7224156" y="3022673"/>
            <a:ext cx="3070025"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18" name="Date Placeholder 2"/>
          <p:cNvSpPr>
            <a:spLocks noGrp="1"/>
          </p:cNvSpPr>
          <p:nvPr>
            <p:ph type="dt" sz="half" idx="18"/>
          </p:nvPr>
        </p:nvSpPr>
        <p:spPr/>
        <p:txBody>
          <a:bodyPr/>
          <a:lstStyle>
            <a:lvl1pPr>
              <a:defRPr/>
            </a:lvl1pPr>
          </a:lstStyle>
          <a:p>
            <a:pPr>
              <a:defRPr/>
            </a:pPr>
            <a:fld id="{9AD916B2-B233-4DEA-B621-A46850736502}" type="datetimeFigureOut">
              <a:rPr lang="en-US"/>
              <a:pPr>
                <a:defRPr/>
              </a:pPr>
              <a:t>5/12/2017</a:t>
            </a:fld>
            <a:endParaRPr lang="en-US" dirty="0"/>
          </a:p>
        </p:txBody>
      </p:sp>
      <p:sp>
        <p:nvSpPr>
          <p:cNvPr id="19" name="Footer Placeholder 3"/>
          <p:cNvSpPr>
            <a:spLocks noGrp="1"/>
          </p:cNvSpPr>
          <p:nvPr>
            <p:ph type="ftr" sz="quarter" idx="19"/>
          </p:nvPr>
        </p:nvSpPr>
        <p:spPr/>
        <p:txBody>
          <a:bodyPr/>
          <a:lstStyle>
            <a:lvl1pPr>
              <a:defRPr/>
            </a:lvl1pPr>
          </a:lstStyle>
          <a:p>
            <a:pPr>
              <a:defRPr/>
            </a:pPr>
            <a:endParaRPr lang="en-US"/>
          </a:p>
        </p:txBody>
      </p:sp>
      <p:sp>
        <p:nvSpPr>
          <p:cNvPr id="20" name="Slide Number Placeholder 4"/>
          <p:cNvSpPr>
            <a:spLocks noGrp="1"/>
          </p:cNvSpPr>
          <p:nvPr>
            <p:ph type="sldNum" sz="quarter" idx="20"/>
          </p:nvPr>
        </p:nvSpPr>
        <p:spPr/>
        <p:txBody>
          <a:bodyPr/>
          <a:lstStyle>
            <a:lvl1pPr>
              <a:defRPr/>
            </a:lvl1pPr>
          </a:lstStyle>
          <a:p>
            <a:pPr>
              <a:defRPr/>
            </a:pPr>
            <a:fld id="{B4CBB683-F370-4996-80BC-2626C77F871F}" type="slidenum">
              <a:rPr lang="en-US"/>
              <a:pPr>
                <a:defRPr/>
              </a:pPr>
              <a:t>‹Nº›</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2" name="Picture 14"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13" name="Picture 15"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14" name="Rectangle 16"/>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_tradnl" smtClean="0"/>
              <a:t>Clic para editar título</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_tradnl" noProof="0" smtClean="0"/>
              <a:t>Arrastre la imagen al marcador de posición o haga clic en el icono para agregarla</a:t>
            </a:r>
            <a:endParaRPr lang="en-US" noProof="0" dirty="0"/>
          </a:p>
        </p:txBody>
      </p:sp>
      <p:sp>
        <p:nvSpPr>
          <p:cNvPr id="21" name="Text Placeholder 3"/>
          <p:cNvSpPr>
            <a:spLocks noGrp="1"/>
          </p:cNvSpPr>
          <p:nvPr>
            <p:ph type="body" sz="half" idx="18"/>
          </p:nvPr>
        </p:nvSpPr>
        <p:spPr>
          <a:xfrm>
            <a:off x="680318" y="4873765"/>
            <a:ext cx="3049705"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_tradnl" noProof="0" smtClean="0"/>
              <a:t>Arrastre la imagen al marcador de posición o haga clic en el icono para agregarla</a:t>
            </a:r>
            <a:endParaRPr lang="en-US" noProof="0" dirty="0"/>
          </a:p>
        </p:txBody>
      </p:sp>
      <p:sp>
        <p:nvSpPr>
          <p:cNvPr id="24" name="Text Placeholder 3"/>
          <p:cNvSpPr>
            <a:spLocks noGrp="1"/>
          </p:cNvSpPr>
          <p:nvPr>
            <p:ph type="body" sz="half" idx="19"/>
          </p:nvPr>
        </p:nvSpPr>
        <p:spPr>
          <a:xfrm>
            <a:off x="3944117" y="4873764"/>
            <a:ext cx="3067297"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_tradnl" noProof="0" smtClean="0"/>
              <a:t>Arrastre la imagen al marcador de posición o haga clic en el icono para agregarla</a:t>
            </a:r>
            <a:endParaRPr lang="en-US" noProof="0" dirty="0"/>
          </a:p>
        </p:txBody>
      </p:sp>
      <p:sp>
        <p:nvSpPr>
          <p:cNvPr id="27" name="Text Placeholder 3"/>
          <p:cNvSpPr>
            <a:spLocks noGrp="1"/>
          </p:cNvSpPr>
          <p:nvPr>
            <p:ph type="body" sz="half" idx="20"/>
          </p:nvPr>
        </p:nvSpPr>
        <p:spPr>
          <a:xfrm>
            <a:off x="7230553" y="4873762"/>
            <a:ext cx="3067563"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16" name="Date Placeholder 2"/>
          <p:cNvSpPr>
            <a:spLocks noGrp="1"/>
          </p:cNvSpPr>
          <p:nvPr>
            <p:ph type="dt" sz="half" idx="23"/>
          </p:nvPr>
        </p:nvSpPr>
        <p:spPr/>
        <p:txBody>
          <a:bodyPr/>
          <a:lstStyle>
            <a:lvl1pPr>
              <a:defRPr/>
            </a:lvl1pPr>
          </a:lstStyle>
          <a:p>
            <a:pPr>
              <a:defRPr/>
            </a:pPr>
            <a:fld id="{AE01E3AD-3065-4DDB-8F61-115B2342015C}" type="datetimeFigureOut">
              <a:rPr lang="en-US"/>
              <a:pPr>
                <a:defRPr/>
              </a:pPr>
              <a:t>5/12/2017</a:t>
            </a:fld>
            <a:endParaRPr lang="en-US" dirty="0"/>
          </a:p>
        </p:txBody>
      </p:sp>
      <p:sp>
        <p:nvSpPr>
          <p:cNvPr id="17" name="Footer Placeholder 3"/>
          <p:cNvSpPr>
            <a:spLocks noGrp="1"/>
          </p:cNvSpPr>
          <p:nvPr>
            <p:ph type="ftr" sz="quarter" idx="24"/>
          </p:nvPr>
        </p:nvSpPr>
        <p:spPr/>
        <p:txBody>
          <a:bodyPr/>
          <a:lstStyle>
            <a:lvl1pPr>
              <a:defRPr/>
            </a:lvl1pPr>
          </a:lstStyle>
          <a:p>
            <a:pPr>
              <a:defRPr/>
            </a:pPr>
            <a:endParaRPr lang="en-US"/>
          </a:p>
        </p:txBody>
      </p:sp>
      <p:sp>
        <p:nvSpPr>
          <p:cNvPr id="18" name="Slide Number Placeholder 4"/>
          <p:cNvSpPr>
            <a:spLocks noGrp="1"/>
          </p:cNvSpPr>
          <p:nvPr>
            <p:ph type="sldNum" sz="quarter" idx="25"/>
          </p:nvPr>
        </p:nvSpPr>
        <p:spPr/>
        <p:txBody>
          <a:bodyPr/>
          <a:lstStyle>
            <a:lvl1pPr>
              <a:defRPr/>
            </a:lvl1pPr>
          </a:lstStyle>
          <a:p>
            <a:pPr>
              <a:defRPr/>
            </a:pPr>
            <a:fld id="{0DE89E28-BC7E-4101-9D8A-76DC4DADC924}" type="slidenum">
              <a:rPr lang="en-US"/>
              <a:pPr>
                <a:defRPr/>
              </a:pPr>
              <a:t>‹Nº›</a:t>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6" name="Rectangle 8"/>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_tradnl" smtClean="0"/>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8" name="Date Placeholder 3"/>
          <p:cNvSpPr>
            <a:spLocks noGrp="1"/>
          </p:cNvSpPr>
          <p:nvPr>
            <p:ph type="dt" sz="half" idx="10"/>
          </p:nvPr>
        </p:nvSpPr>
        <p:spPr/>
        <p:txBody>
          <a:bodyPr/>
          <a:lstStyle>
            <a:lvl1pPr>
              <a:defRPr/>
            </a:lvl1pPr>
          </a:lstStyle>
          <a:p>
            <a:pPr>
              <a:defRPr/>
            </a:pPr>
            <a:fld id="{153573D3-4BFA-44FF-BACC-6B5E3D9E30B8}" type="datetimeFigureOut">
              <a:rPr lang="en-US"/>
              <a:pPr>
                <a:defRPr/>
              </a:pPr>
              <a:t>5/12/2017</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33DCE88B-3B40-4BB1-A2E9-584A2724302F}" type="slidenum">
              <a:rPr lang="en-US"/>
              <a:pPr>
                <a:defRPr/>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Rectangle 6"/>
          <p:cNvSpPr/>
          <p:nvPr/>
        </p:nvSpPr>
        <p:spPr>
          <a:xfrm rot="5400000">
            <a:off x="8116094" y="1869281"/>
            <a:ext cx="5106988"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rot="5400000">
            <a:off x="9867900" y="53721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_tradnl" smtClean="0"/>
              <a:t>Clic para editar título</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6" name="Date Placeholder 3"/>
          <p:cNvSpPr>
            <a:spLocks noGrp="1"/>
          </p:cNvSpPr>
          <p:nvPr>
            <p:ph type="dt" sz="half" idx="10"/>
          </p:nvPr>
        </p:nvSpPr>
        <p:spPr>
          <a:xfrm>
            <a:off x="6807200" y="5935663"/>
            <a:ext cx="2743200" cy="365125"/>
          </a:xfrm>
        </p:spPr>
        <p:txBody>
          <a:bodyPr/>
          <a:lstStyle>
            <a:lvl1pPr>
              <a:defRPr/>
            </a:lvl1pPr>
          </a:lstStyle>
          <a:p>
            <a:pPr>
              <a:defRPr/>
            </a:pPr>
            <a:fld id="{E408B7AA-677F-4437-A600-71F38D399744}" type="datetimeFigureOut">
              <a:rPr lang="en-US"/>
              <a:pPr>
                <a:defRPr/>
              </a:pPr>
              <a:t>5/12/2017</a:t>
            </a:fld>
            <a:endParaRPr lang="en-US" dirty="0"/>
          </a:p>
        </p:txBody>
      </p:sp>
      <p:sp>
        <p:nvSpPr>
          <p:cNvPr id="7" name="Footer Placeholder 4"/>
          <p:cNvSpPr>
            <a:spLocks noGrp="1"/>
          </p:cNvSpPr>
          <p:nvPr>
            <p:ph type="ftr" sz="quarter" idx="11"/>
          </p:nvPr>
        </p:nvSpPr>
        <p:spPr>
          <a:xfrm>
            <a:off x="681038" y="5935663"/>
            <a:ext cx="6126162"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098088" y="5399088"/>
            <a:ext cx="1154112" cy="1090612"/>
          </a:xfrm>
        </p:spPr>
        <p:txBody>
          <a:bodyPr anchor="t"/>
          <a:lstStyle>
            <a:lvl1pPr algn="ctr">
              <a:defRPr smtClean="0"/>
            </a:lvl1pPr>
          </a:lstStyle>
          <a:p>
            <a:pPr>
              <a:defRPr/>
            </a:pPr>
            <a:fld id="{F47A66CA-F2A9-499A-B738-B4055114AC1A}" type="slidenum">
              <a:rPr lang="en-US"/>
              <a:pPr>
                <a:defRPr/>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Picture 14"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5" name="Picture 15"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6" name="Rectangle 16"/>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8" name="Date Placeholder 3"/>
          <p:cNvSpPr>
            <a:spLocks noGrp="1"/>
          </p:cNvSpPr>
          <p:nvPr>
            <p:ph type="dt" sz="half" idx="10"/>
          </p:nvPr>
        </p:nvSpPr>
        <p:spPr/>
        <p:txBody>
          <a:bodyPr/>
          <a:lstStyle>
            <a:lvl1pPr>
              <a:defRPr/>
            </a:lvl1pPr>
          </a:lstStyle>
          <a:p>
            <a:pPr>
              <a:defRPr/>
            </a:pPr>
            <a:fld id="{A0D0CAAB-A206-452D-8266-48ED9F4005E6}" type="datetimeFigureOut">
              <a:rPr lang="en-US"/>
              <a:pPr>
                <a:defRPr/>
              </a:pPr>
              <a:t>5/12/2017</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75CA0F5A-EA7E-49ED-A5E2-9E2607976D3D}" type="slidenum">
              <a:rPr lang="en-US"/>
              <a:pPr>
                <a:defRPr/>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4086225"/>
            <a:ext cx="10437813" cy="322263"/>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10585450" y="4087813"/>
            <a:ext cx="1603375" cy="144462"/>
          </a:xfrm>
          <a:prstGeom prst="rect">
            <a:avLst/>
          </a:prstGeom>
          <a:noFill/>
          <a:ln w="9525">
            <a:noFill/>
            <a:miter lim="800000"/>
            <a:headEnd/>
            <a:tailEnd/>
          </a:ln>
        </p:spPr>
      </p:pic>
      <p:sp>
        <p:nvSpPr>
          <p:cNvPr id="6" name="Rectangle 8"/>
          <p:cNvSpPr/>
          <p:nvPr/>
        </p:nvSpPr>
        <p:spPr>
          <a:xfrm>
            <a:off x="0" y="27257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10585450" y="27257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ormAutofit/>
          </a:bodyPr>
          <a:lstStyle>
            <a:lvl1pPr algn="r">
              <a:defRPr sz="3600"/>
            </a:lvl1pPr>
          </a:lstStyle>
          <a:p>
            <a:r>
              <a:rPr lang="es-ES_tradnl" smtClean="0"/>
              <a:t>Clic para editar título</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8" name="Date Placeholder 3"/>
          <p:cNvSpPr>
            <a:spLocks noGrp="1"/>
          </p:cNvSpPr>
          <p:nvPr>
            <p:ph type="dt" sz="half" idx="10"/>
          </p:nvPr>
        </p:nvSpPr>
        <p:spPr/>
        <p:txBody>
          <a:bodyPr/>
          <a:lstStyle>
            <a:lvl1pPr>
              <a:defRPr/>
            </a:lvl1pPr>
          </a:lstStyle>
          <a:p>
            <a:pPr>
              <a:defRPr/>
            </a:pPr>
            <a:fld id="{5B3C469D-32B2-4F7C-8ADD-0D492C156B73}" type="datetimeFigureOut">
              <a:rPr lang="en-US"/>
              <a:pPr>
                <a:defRPr/>
              </a:pPr>
              <a:t>5/12/2017</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10729913" y="2870200"/>
            <a:ext cx="1154112" cy="1090613"/>
          </a:xfrm>
        </p:spPr>
        <p:txBody>
          <a:bodyPr/>
          <a:lstStyle>
            <a:lvl1pPr>
              <a:defRPr/>
            </a:lvl1pPr>
          </a:lstStyle>
          <a:p>
            <a:pPr>
              <a:defRPr/>
            </a:pPr>
            <a:fld id="{DD40D7F1-2C9A-46D7-9B42-0E39686F082B}" type="slidenum">
              <a:rPr lang="en-US"/>
              <a:pPr>
                <a:defRPr/>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7" name="Rectangle 9"/>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9" name="Date Placeholder 4"/>
          <p:cNvSpPr>
            <a:spLocks noGrp="1"/>
          </p:cNvSpPr>
          <p:nvPr>
            <p:ph type="dt" sz="half" idx="10"/>
          </p:nvPr>
        </p:nvSpPr>
        <p:spPr/>
        <p:txBody>
          <a:bodyPr/>
          <a:lstStyle>
            <a:lvl1pPr>
              <a:defRPr/>
            </a:lvl1pPr>
          </a:lstStyle>
          <a:p>
            <a:pPr>
              <a:defRPr/>
            </a:pPr>
            <a:fld id="{D343EEC4-DEB1-436D-BE41-8D107486D1B4}" type="datetimeFigureOut">
              <a:rPr lang="en-US"/>
              <a:pPr>
                <a:defRPr/>
              </a:pPr>
              <a:t>5/12/2017</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BEE8B14D-E160-471E-AC37-4EF646233F40}" type="slidenum">
              <a:rPr lang="en-US"/>
              <a:pPr>
                <a:defRPr/>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Picture 9"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8" name="Picture 10"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9" name="Rectangle 11"/>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12"/>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_tradnl" smtClean="0"/>
              <a:t>Clic para editar título</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11" name="Date Placeholder 6"/>
          <p:cNvSpPr>
            <a:spLocks noGrp="1"/>
          </p:cNvSpPr>
          <p:nvPr>
            <p:ph type="dt" sz="half" idx="10"/>
          </p:nvPr>
        </p:nvSpPr>
        <p:spPr/>
        <p:txBody>
          <a:bodyPr/>
          <a:lstStyle>
            <a:lvl1pPr>
              <a:defRPr/>
            </a:lvl1pPr>
          </a:lstStyle>
          <a:p>
            <a:pPr>
              <a:defRPr/>
            </a:pPr>
            <a:fld id="{92914B40-19B4-4343-9568-B0117AA50896}" type="datetimeFigureOut">
              <a:rPr lang="en-US"/>
              <a:pPr>
                <a:defRPr/>
              </a:pPr>
              <a:t>5/12/2017</a:t>
            </a:fld>
            <a:endParaRPr lang="en-US" dirty="0"/>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A3DABE03-93E3-46AD-ABCE-73D808B976B4}" type="slidenum">
              <a:rPr lang="en-US"/>
              <a:pPr>
                <a:defRPr/>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3" name="Picture 5"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4" name="Picture 6"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5" name="Rectangle 7"/>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_tradnl" smtClean="0"/>
              <a:t>Clic para editar título</a:t>
            </a:r>
            <a:endParaRPr lang="en-US" dirty="0"/>
          </a:p>
        </p:txBody>
      </p:sp>
      <p:sp>
        <p:nvSpPr>
          <p:cNvPr id="7" name="Date Placeholder 2"/>
          <p:cNvSpPr>
            <a:spLocks noGrp="1"/>
          </p:cNvSpPr>
          <p:nvPr>
            <p:ph type="dt" sz="half" idx="10"/>
          </p:nvPr>
        </p:nvSpPr>
        <p:spPr/>
        <p:txBody>
          <a:bodyPr/>
          <a:lstStyle>
            <a:lvl1pPr>
              <a:defRPr/>
            </a:lvl1pPr>
          </a:lstStyle>
          <a:p>
            <a:pPr>
              <a:defRPr/>
            </a:pPr>
            <a:fld id="{7AFDA536-DD9E-41CD-9972-23AB97E1A725}" type="datetimeFigureOut">
              <a:rPr lang="en-US"/>
              <a:pPr>
                <a:defRPr/>
              </a:pPr>
              <a:t>5/12/2017</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970B5329-795D-44D0-97C6-F3CECBA3BF44}" type="slidenum">
              <a:rPr lang="en-US"/>
              <a:pPr>
                <a:defRPr/>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Picture 4" descr="HD-ShadowShort.png"/>
          <p:cNvPicPr>
            <a:picLocks noChangeAspect="1"/>
          </p:cNvPicPr>
          <p:nvPr/>
        </p:nvPicPr>
        <p:blipFill>
          <a:blip r:embed="rId2"/>
          <a:srcRect/>
          <a:stretch>
            <a:fillRect/>
          </a:stretch>
        </p:blipFill>
        <p:spPr bwMode="auto">
          <a:xfrm>
            <a:off x="10585450" y="1971675"/>
            <a:ext cx="1603375" cy="144463"/>
          </a:xfrm>
          <a:prstGeom prst="rect">
            <a:avLst/>
          </a:prstGeom>
          <a:noFill/>
          <a:ln w="9525">
            <a:noFill/>
            <a:miter lim="800000"/>
            <a:headEnd/>
            <a:tailEnd/>
          </a:ln>
        </p:spPr>
      </p:pic>
      <p:sp>
        <p:nvSpPr>
          <p:cNvPr id="3" name="Rectangle 5"/>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p:cNvSpPr>
            <a:spLocks noGrp="1"/>
          </p:cNvSpPr>
          <p:nvPr>
            <p:ph type="dt" sz="half" idx="10"/>
          </p:nvPr>
        </p:nvSpPr>
        <p:spPr/>
        <p:txBody>
          <a:bodyPr/>
          <a:lstStyle>
            <a:lvl1pPr>
              <a:defRPr/>
            </a:lvl1pPr>
          </a:lstStyle>
          <a:p>
            <a:pPr>
              <a:defRPr/>
            </a:pPr>
            <a:fld id="{465FB7F5-E8CB-4E55-959F-94B3C3DD0BE2}" type="datetimeFigureOut">
              <a:rPr lang="en-US"/>
              <a:pPr>
                <a:defRPr/>
              </a:pPr>
              <a:t>5/12/2017</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52591A4F-DBED-499A-BE1A-08DCA5E2C66A}" type="slidenum">
              <a:rPr lang="en-US"/>
              <a:pPr>
                <a:defRPr/>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7" name="Rectangle 9"/>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ormAutofit/>
          </a:bodyPr>
          <a:lstStyle>
            <a:lvl1pPr>
              <a:defRPr sz="3600"/>
            </a:lvl1pPr>
          </a:lstStyle>
          <a:p>
            <a:r>
              <a:rPr lang="es-ES_tradnl" smtClean="0"/>
              <a:t>Clic para editar título</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9" name="Date Placeholder 4"/>
          <p:cNvSpPr>
            <a:spLocks noGrp="1"/>
          </p:cNvSpPr>
          <p:nvPr>
            <p:ph type="dt" sz="half" idx="10"/>
          </p:nvPr>
        </p:nvSpPr>
        <p:spPr/>
        <p:txBody>
          <a:bodyPr/>
          <a:lstStyle>
            <a:lvl1pPr>
              <a:defRPr/>
            </a:lvl1pPr>
          </a:lstStyle>
          <a:p>
            <a:pPr>
              <a:defRPr/>
            </a:pPr>
            <a:fld id="{4ECAD55E-AF41-416E-9507-D7789FC34A39}" type="datetimeFigureOut">
              <a:rPr lang="en-US"/>
              <a:pPr>
                <a:defRPr/>
              </a:pPr>
              <a:t>5/12/2017</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36119AFF-AD6B-4814-8C0F-2B8B8FB255D9}" type="slidenum">
              <a:rPr lang="en-US"/>
              <a:pPr>
                <a:defRPr/>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7" name="Rectangle 9"/>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ormAutofit/>
          </a:bodyPr>
          <a:lstStyle>
            <a:lvl1pPr>
              <a:defRPr sz="3600"/>
            </a:lvl1pPr>
          </a:lstStyle>
          <a:p>
            <a:r>
              <a:rPr lang="es-ES_tradnl" smtClean="0"/>
              <a:t>Clic para editar título</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smtClean="0"/>
              <a:t>Arrastre la imagen al marcador de posición o haga clic en el icono para agregarla</a:t>
            </a:r>
            <a:endParaRPr lang="en-US" noProof="0"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9" name="Date Placeholder 4"/>
          <p:cNvSpPr>
            <a:spLocks noGrp="1"/>
          </p:cNvSpPr>
          <p:nvPr>
            <p:ph type="dt" sz="half" idx="10"/>
          </p:nvPr>
        </p:nvSpPr>
        <p:spPr/>
        <p:txBody>
          <a:bodyPr/>
          <a:lstStyle>
            <a:lvl1pPr>
              <a:defRPr/>
            </a:lvl1pPr>
          </a:lstStyle>
          <a:p>
            <a:pPr>
              <a:defRPr/>
            </a:pPr>
            <a:fld id="{3E1D6E2E-A362-4385-A030-C03EA0F267D2}" type="datetimeFigureOut">
              <a:rPr lang="en-US"/>
              <a:pPr>
                <a:defRPr/>
              </a:pPr>
              <a:t>5/12/2017</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0BF7322-38CA-4F3D-820B-B893D6D405CA}" type="slidenum">
              <a:rPr lang="en-US"/>
              <a:pPr>
                <a:defRPr/>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6" descr="hashOverlay-FullResolve.png"/>
          <p:cNvPicPr>
            <a:picLocks noChangeAspect="1"/>
          </p:cNvPicPr>
          <p:nvPr/>
        </p:nvPicPr>
        <p:blipFill>
          <a:blip r:embed="rId19"/>
          <a:srcRect/>
          <a:stretch>
            <a:fillRect/>
          </a:stretch>
        </p:blipFill>
        <p:spPr bwMode="auto">
          <a:xfrm>
            <a:off x="0" y="0"/>
            <a:ext cx="12192000" cy="6858000"/>
          </a:xfrm>
          <a:prstGeom prst="rect">
            <a:avLst/>
          </a:prstGeom>
          <a:noFill/>
          <a:ln w="9525">
            <a:noFill/>
            <a:miter lim="800000"/>
            <a:headEnd/>
            <a:tailEnd/>
          </a:ln>
        </p:spPr>
      </p:pic>
      <p:sp>
        <p:nvSpPr>
          <p:cNvPr id="1027" name="Title Placeholder 1"/>
          <p:cNvSpPr>
            <a:spLocks noGrp="1"/>
          </p:cNvSpPr>
          <p:nvPr>
            <p:ph type="title"/>
          </p:nvPr>
        </p:nvSpPr>
        <p:spPr bwMode="auto">
          <a:xfrm>
            <a:off x="681038" y="752475"/>
            <a:ext cx="9613900" cy="1081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título</a:t>
            </a:r>
            <a:endParaRPr lang="en-US" smtClean="0"/>
          </a:p>
        </p:txBody>
      </p:sp>
      <p:sp>
        <p:nvSpPr>
          <p:cNvPr id="1028" name="Text Placeholder 2"/>
          <p:cNvSpPr>
            <a:spLocks noGrp="1"/>
          </p:cNvSpPr>
          <p:nvPr>
            <p:ph type="body" idx="1"/>
          </p:nvPr>
        </p:nvSpPr>
        <p:spPr bwMode="auto">
          <a:xfrm>
            <a:off x="681038" y="2336800"/>
            <a:ext cx="9613900" cy="3598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smtClean="0"/>
          </a:p>
        </p:txBody>
      </p:sp>
      <p:sp>
        <p:nvSpPr>
          <p:cNvPr id="4" name="Date Placeholder 3"/>
          <p:cNvSpPr>
            <a:spLocks noGrp="1"/>
          </p:cNvSpPr>
          <p:nvPr>
            <p:ph type="dt" sz="half" idx="2"/>
          </p:nvPr>
        </p:nvSpPr>
        <p:spPr>
          <a:xfrm>
            <a:off x="7551738" y="5935663"/>
            <a:ext cx="2743200" cy="365125"/>
          </a:xfrm>
          <a:prstGeom prst="rect">
            <a:avLst/>
          </a:prstGeom>
        </p:spPr>
        <p:txBody>
          <a:bodyPr vert="horz" lIns="91440" tIns="45720" rIns="91440" bIns="45720" rtlCol="0" anchor="ctr"/>
          <a:lstStyle>
            <a:lvl1pPr algn="r" fontAlgn="auto">
              <a:spcBef>
                <a:spcPts val="0"/>
              </a:spcBef>
              <a:spcAft>
                <a:spcPts val="0"/>
              </a:spcAft>
              <a:defRPr sz="1050" smtClean="0">
                <a:solidFill>
                  <a:schemeClr val="tx1">
                    <a:tint val="75000"/>
                  </a:schemeClr>
                </a:solidFill>
                <a:latin typeface="+mn-lt"/>
                <a:cs typeface="+mn-cs"/>
              </a:defRPr>
            </a:lvl1pPr>
          </a:lstStyle>
          <a:p>
            <a:pPr>
              <a:defRPr/>
            </a:pPr>
            <a:fld id="{D9D19A57-0F0A-4959-9CEF-971186E025C7}" type="datetimeFigureOut">
              <a:rPr lang="en-US"/>
              <a:pPr>
                <a:defRPr/>
              </a:pPr>
              <a:t>5/12/2017</a:t>
            </a:fld>
            <a:endParaRPr lang="en-US" dirty="0"/>
          </a:p>
        </p:txBody>
      </p:sp>
      <p:sp>
        <p:nvSpPr>
          <p:cNvPr id="5" name="Footer Placeholder 4"/>
          <p:cNvSpPr>
            <a:spLocks noGrp="1"/>
          </p:cNvSpPr>
          <p:nvPr>
            <p:ph type="ftr" sz="quarter" idx="3"/>
          </p:nvPr>
        </p:nvSpPr>
        <p:spPr>
          <a:xfrm>
            <a:off x="681038" y="5935663"/>
            <a:ext cx="6870700" cy="365125"/>
          </a:xfrm>
          <a:prstGeom prst="rect">
            <a:avLst/>
          </a:prstGeom>
        </p:spPr>
        <p:txBody>
          <a:bodyPr vert="horz" lIns="91440" tIns="45720" rIns="91440" bIns="45720" rtlCol="0" anchor="ctr"/>
          <a:lstStyle>
            <a:lvl1pPr algn="l" fontAlgn="auto">
              <a:spcBef>
                <a:spcPts val="0"/>
              </a:spcBef>
              <a:spcAft>
                <a:spcPts val="0"/>
              </a:spcAft>
              <a:defRPr sz="105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729913" y="752475"/>
            <a:ext cx="1154112" cy="1092200"/>
          </a:xfrm>
          <a:prstGeom prst="rect">
            <a:avLst/>
          </a:prstGeom>
        </p:spPr>
        <p:txBody>
          <a:bodyPr vert="horz" lIns="91440" tIns="45720" rIns="91440" bIns="45720" rtlCol="0" anchor="ctr"/>
          <a:lstStyle>
            <a:lvl1pPr algn="l" fontAlgn="auto">
              <a:spcBef>
                <a:spcPts val="0"/>
              </a:spcBef>
              <a:spcAft>
                <a:spcPts val="0"/>
              </a:spcAft>
              <a:defRPr sz="3600" smtClean="0">
                <a:solidFill>
                  <a:schemeClr val="tx1">
                    <a:tint val="75000"/>
                  </a:schemeClr>
                </a:solidFill>
                <a:latin typeface="+mn-lt"/>
                <a:cs typeface="+mn-cs"/>
              </a:defRPr>
            </a:lvl1pPr>
          </a:lstStyle>
          <a:p>
            <a:pPr>
              <a:defRPr/>
            </a:pPr>
            <a:fld id="{8B874293-C0B6-4CE1-ACBB-000E21634C16}" type="slidenum">
              <a:rPr lang="en-US"/>
              <a:pPr>
                <a:defRPr/>
              </a:pPr>
              <a:t>‹Nº›</a:t>
            </a:fld>
            <a:endParaRPr lang="en-US" dirty="0"/>
          </a:p>
        </p:txBody>
      </p:sp>
    </p:spTree>
  </p:cSld>
  <p:clrMap bg1="dk1" tx1="lt1" bg2="dk2" tx2="lt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Lst>
  <p:hf sldNum="0" hdr="0" ftr="0" dt="0"/>
  <p:txStyles>
    <p:title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rebuchet MS" pitchFamily="34" charset="0"/>
        </a:defRPr>
      </a:lvl2pPr>
      <a:lvl3pPr algn="l" rtl="0" fontAlgn="base">
        <a:lnSpc>
          <a:spcPct val="90000"/>
        </a:lnSpc>
        <a:spcBef>
          <a:spcPct val="0"/>
        </a:spcBef>
        <a:spcAft>
          <a:spcPct val="0"/>
        </a:spcAft>
        <a:defRPr sz="3600">
          <a:solidFill>
            <a:schemeClr val="tx1"/>
          </a:solidFill>
          <a:latin typeface="Trebuchet MS" pitchFamily="34" charset="0"/>
        </a:defRPr>
      </a:lvl3pPr>
      <a:lvl4pPr algn="l" rtl="0" fontAlgn="base">
        <a:lnSpc>
          <a:spcPct val="90000"/>
        </a:lnSpc>
        <a:spcBef>
          <a:spcPct val="0"/>
        </a:spcBef>
        <a:spcAft>
          <a:spcPct val="0"/>
        </a:spcAft>
        <a:defRPr sz="3600">
          <a:solidFill>
            <a:schemeClr val="tx1"/>
          </a:solidFill>
          <a:latin typeface="Trebuchet MS" pitchFamily="34" charset="0"/>
        </a:defRPr>
      </a:lvl4pPr>
      <a:lvl5pPr algn="l" rtl="0" fontAlgn="base">
        <a:lnSpc>
          <a:spcPct val="90000"/>
        </a:lnSpc>
        <a:spcBef>
          <a:spcPct val="0"/>
        </a:spcBef>
        <a:spcAft>
          <a:spcPct val="0"/>
        </a:spcAft>
        <a:defRPr sz="3600">
          <a:solidFill>
            <a:schemeClr val="tx1"/>
          </a:solidFill>
          <a:latin typeface="Trebuchet MS" pitchFamily="34" charset="0"/>
        </a:defRPr>
      </a:lvl5pPr>
      <a:lvl6pPr marL="457200" algn="l" rtl="0" fontAlgn="base">
        <a:lnSpc>
          <a:spcPct val="90000"/>
        </a:lnSpc>
        <a:spcBef>
          <a:spcPct val="0"/>
        </a:spcBef>
        <a:spcAft>
          <a:spcPct val="0"/>
        </a:spcAft>
        <a:defRPr sz="3600">
          <a:solidFill>
            <a:schemeClr val="tx1"/>
          </a:solidFill>
          <a:latin typeface="Trebuchet MS" pitchFamily="34" charset="0"/>
        </a:defRPr>
      </a:lvl6pPr>
      <a:lvl7pPr marL="914400" algn="l" rtl="0" fontAlgn="base">
        <a:lnSpc>
          <a:spcPct val="90000"/>
        </a:lnSpc>
        <a:spcBef>
          <a:spcPct val="0"/>
        </a:spcBef>
        <a:spcAft>
          <a:spcPct val="0"/>
        </a:spcAft>
        <a:defRPr sz="3600">
          <a:solidFill>
            <a:schemeClr val="tx1"/>
          </a:solidFill>
          <a:latin typeface="Trebuchet MS" pitchFamily="34" charset="0"/>
        </a:defRPr>
      </a:lvl7pPr>
      <a:lvl8pPr marL="1371600" algn="l" rtl="0" fontAlgn="base">
        <a:lnSpc>
          <a:spcPct val="90000"/>
        </a:lnSpc>
        <a:spcBef>
          <a:spcPct val="0"/>
        </a:spcBef>
        <a:spcAft>
          <a:spcPct val="0"/>
        </a:spcAft>
        <a:defRPr sz="3600">
          <a:solidFill>
            <a:schemeClr val="tx1"/>
          </a:solidFill>
          <a:latin typeface="Trebuchet MS" pitchFamily="34" charset="0"/>
        </a:defRPr>
      </a:lvl8pPr>
      <a:lvl9pPr marL="1828800" algn="l" rtl="0" fontAlgn="base">
        <a:lnSpc>
          <a:spcPct val="90000"/>
        </a:lnSpc>
        <a:spcBef>
          <a:spcPct val="0"/>
        </a:spcBef>
        <a:spcAft>
          <a:spcPct val="0"/>
        </a:spcAft>
        <a:defRPr sz="3600">
          <a:solidFill>
            <a:schemeClr val="tx1"/>
          </a:solidFill>
          <a:latin typeface="Trebuchet MS" pitchFamily="34" charset="0"/>
        </a:defRPr>
      </a:lvl9pPr>
    </p:titleStyle>
    <p:bodyStyle>
      <a:lvl1pPr marL="228600" indent="-228600" algn="l" rtl="0" fontAlgn="base">
        <a:lnSpc>
          <a:spcPct val="90000"/>
        </a:lnSpc>
        <a:spcBef>
          <a:spcPts val="1000"/>
        </a:spcBef>
        <a:spcAft>
          <a:spcPct val="0"/>
        </a:spcAft>
        <a:buFont typeface="Arial" charset="0"/>
        <a:buChar char="•"/>
        <a:defRPr sz="24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sz="16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nr.gob.sv/"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4.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2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4.png"/><Relationship Id="rId9" Type="http://schemas.openxmlformats.org/officeDocument/2006/relationships/image" Target="../media/image38.png"/><Relationship Id="rId14"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ctrTitle"/>
          </p:nvPr>
        </p:nvSpPr>
        <p:spPr>
          <a:xfrm>
            <a:off x="681038" y="2733675"/>
            <a:ext cx="8143875" cy="844550"/>
          </a:xfrm>
        </p:spPr>
        <p:txBody>
          <a:bodyPr/>
          <a:lstStyle/>
          <a:p>
            <a:r>
              <a:rPr lang="es-ES_tradnl" smtClean="0"/>
              <a:t>Los signos distintivos</a:t>
            </a:r>
          </a:p>
        </p:txBody>
      </p:sp>
      <p:sp>
        <p:nvSpPr>
          <p:cNvPr id="19459" name="Subtítulo 2"/>
          <p:cNvSpPr>
            <a:spLocks noGrp="1"/>
          </p:cNvSpPr>
          <p:nvPr>
            <p:ph type="subTitle" idx="1"/>
          </p:nvPr>
        </p:nvSpPr>
        <p:spPr>
          <a:xfrm>
            <a:off x="4429496" y="3578225"/>
            <a:ext cx="4395417" cy="509588"/>
          </a:xfrm>
        </p:spPr>
        <p:txBody>
          <a:bodyPr>
            <a:normAutofit/>
          </a:bodyPr>
          <a:lstStyle/>
          <a:p>
            <a:r>
              <a:rPr lang="es-ES_tradnl" dirty="0" smtClean="0"/>
              <a:t>Lic. Georgina Viana de Hernández</a:t>
            </a:r>
          </a:p>
        </p:txBody>
      </p:sp>
      <p:pic>
        <p:nvPicPr>
          <p:cNvPr id="19460" name="Imagen 3"/>
          <p:cNvPicPr>
            <a:picLocks noChangeAspect="1"/>
          </p:cNvPicPr>
          <p:nvPr/>
        </p:nvPicPr>
        <p:blipFill>
          <a:blip r:embed="rId2"/>
          <a:srcRect/>
          <a:stretch>
            <a:fillRect/>
          </a:stretch>
        </p:blipFill>
        <p:spPr bwMode="auto">
          <a:xfrm>
            <a:off x="3632200" y="0"/>
            <a:ext cx="3806825" cy="2030413"/>
          </a:xfrm>
          <a:prstGeom prst="rect">
            <a:avLst/>
          </a:prstGeom>
          <a:noFill/>
          <a:ln w="9525">
            <a:noFill/>
            <a:miter lim="800000"/>
            <a:headEnd/>
            <a:tailEnd/>
          </a:ln>
        </p:spPr>
      </p:pic>
      <p:sp>
        <p:nvSpPr>
          <p:cNvPr id="19461" name="CuadroTexto 4"/>
          <p:cNvSpPr txBox="1">
            <a:spLocks noChangeArrowheads="1"/>
          </p:cNvSpPr>
          <p:nvPr/>
        </p:nvSpPr>
        <p:spPr bwMode="auto">
          <a:xfrm>
            <a:off x="2378075" y="1768475"/>
            <a:ext cx="6446838" cy="523875"/>
          </a:xfrm>
          <a:prstGeom prst="rect">
            <a:avLst/>
          </a:prstGeom>
          <a:noFill/>
          <a:ln w="9525">
            <a:noFill/>
            <a:miter lim="800000"/>
            <a:headEnd/>
            <a:tailEnd/>
          </a:ln>
        </p:spPr>
        <p:txBody>
          <a:bodyPr wrap="none">
            <a:spAutoFit/>
          </a:bodyPr>
          <a:lstStyle/>
          <a:p>
            <a:r>
              <a:rPr lang="es-ES_tradnl" sz="2800">
                <a:latin typeface="Trebuchet MS" pitchFamily="34" charset="0"/>
              </a:rPr>
              <a:t>Registro de la Propiedad Intelectual</a:t>
            </a:r>
            <a:endParaRPr lang="es-ES_tradnl">
              <a:latin typeface="Trebuchet MS" pitchFamily="34" charset="0"/>
            </a:endParaRPr>
          </a:p>
        </p:txBody>
      </p:sp>
      <p:sp>
        <p:nvSpPr>
          <p:cNvPr id="19462" name="CuadroTexto 5"/>
          <p:cNvSpPr txBox="1">
            <a:spLocks noChangeArrowheads="1"/>
          </p:cNvSpPr>
          <p:nvPr/>
        </p:nvSpPr>
        <p:spPr bwMode="auto">
          <a:xfrm>
            <a:off x="2663825" y="2178050"/>
            <a:ext cx="5465763" cy="368300"/>
          </a:xfrm>
          <a:prstGeom prst="rect">
            <a:avLst/>
          </a:prstGeom>
          <a:noFill/>
          <a:ln w="9525">
            <a:noFill/>
            <a:miter lim="800000"/>
            <a:headEnd/>
            <a:tailEnd/>
          </a:ln>
        </p:spPr>
        <p:txBody>
          <a:bodyPr wrap="none">
            <a:spAutoFit/>
          </a:bodyPr>
          <a:lstStyle/>
          <a:p>
            <a:r>
              <a:rPr lang="es-ES_tradnl">
                <a:latin typeface="Trebuchet MS" pitchFamily="34" charset="0"/>
                <a:hlinkClick r:id="rId3"/>
              </a:rPr>
              <a:t>www.cnr.gob.sv</a:t>
            </a:r>
            <a:r>
              <a:rPr lang="es-ES_tradnl">
                <a:latin typeface="Trebuchet MS" pitchFamily="34" charset="0"/>
              </a:rPr>
              <a:t>    propiedadintelectual@cnr.gob.sv</a:t>
            </a:r>
          </a:p>
        </p:txBody>
      </p:sp>
      <p:pic>
        <p:nvPicPr>
          <p:cNvPr id="19463" name="Imagen 6"/>
          <p:cNvPicPr>
            <a:picLocks noChangeAspect="1"/>
          </p:cNvPicPr>
          <p:nvPr/>
        </p:nvPicPr>
        <p:blipFill>
          <a:blip r:embed="rId4"/>
          <a:srcRect/>
          <a:stretch>
            <a:fillRect/>
          </a:stretch>
        </p:blipFill>
        <p:spPr bwMode="auto">
          <a:xfrm>
            <a:off x="514350" y="4337050"/>
            <a:ext cx="3530600" cy="2349500"/>
          </a:xfrm>
          <a:prstGeom prst="rect">
            <a:avLst/>
          </a:prstGeom>
          <a:noFill/>
          <a:ln w="9525">
            <a:noFill/>
            <a:miter lim="800000"/>
            <a:headEnd/>
            <a:tailEnd/>
          </a:ln>
        </p:spPr>
      </p:pic>
      <p:pic>
        <p:nvPicPr>
          <p:cNvPr id="19464" name="Imagen 7"/>
          <p:cNvPicPr>
            <a:picLocks noChangeAspect="1"/>
          </p:cNvPicPr>
          <p:nvPr/>
        </p:nvPicPr>
        <p:blipFill>
          <a:blip r:embed="rId5"/>
          <a:srcRect/>
          <a:stretch>
            <a:fillRect/>
          </a:stretch>
        </p:blipFill>
        <p:spPr bwMode="auto">
          <a:xfrm>
            <a:off x="4164013" y="4324350"/>
            <a:ext cx="3149600" cy="2362200"/>
          </a:xfrm>
          <a:prstGeom prst="rect">
            <a:avLst/>
          </a:prstGeom>
          <a:noFill/>
          <a:ln w="9525">
            <a:noFill/>
            <a:miter lim="800000"/>
            <a:headEnd/>
            <a:tailEnd/>
          </a:ln>
        </p:spPr>
      </p:pic>
      <p:pic>
        <p:nvPicPr>
          <p:cNvPr id="19465" name="Imagen 8"/>
          <p:cNvPicPr>
            <a:picLocks noChangeAspect="1"/>
          </p:cNvPicPr>
          <p:nvPr/>
        </p:nvPicPr>
        <p:blipFill>
          <a:blip r:embed="rId6"/>
          <a:srcRect/>
          <a:stretch>
            <a:fillRect/>
          </a:stretch>
        </p:blipFill>
        <p:spPr bwMode="auto">
          <a:xfrm>
            <a:off x="7431088" y="4337050"/>
            <a:ext cx="31496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56175" y="1603375"/>
            <a:ext cx="5937250" cy="4089400"/>
          </a:xfrm>
          <a:prstGeom prst="rect">
            <a:avLst/>
          </a:prstGeom>
          <a:noFill/>
        </p:spPr>
        <p:txBody>
          <a:bodyPr>
            <a:spAutoFit/>
          </a:bodyPr>
          <a:lstStyle/>
          <a:p>
            <a:pPr fontAlgn="auto">
              <a:spcBef>
                <a:spcPts val="0"/>
              </a:spcBef>
              <a:spcAft>
                <a:spcPts val="0"/>
              </a:spcAft>
              <a:defRPr/>
            </a:pPr>
            <a:r>
              <a:rPr lang="es-ES_tradnl" sz="2800" dirty="0">
                <a:ea typeface="Arial" charset="0"/>
              </a:rPr>
              <a:t>Una Marca debe ser fácil de : </a:t>
            </a:r>
          </a:p>
          <a:p>
            <a:pPr fontAlgn="auto">
              <a:spcBef>
                <a:spcPts val="0"/>
              </a:spcBef>
              <a:spcAft>
                <a:spcPts val="0"/>
              </a:spcAft>
              <a:defRPr/>
            </a:pPr>
            <a:endParaRPr lang="es-ES_tradnl" sz="2800" dirty="0">
              <a:ea typeface="Arial" charset="0"/>
            </a:endParaRPr>
          </a:p>
          <a:p>
            <a:pPr marL="342900" indent="-342900" algn="ctr" fontAlgn="auto">
              <a:spcBef>
                <a:spcPts val="0"/>
              </a:spcBef>
              <a:spcAft>
                <a:spcPts val="0"/>
              </a:spcAft>
              <a:buFont typeface="Wingdings" charset="2"/>
              <a:buChar char="Ø"/>
              <a:defRPr/>
            </a:pPr>
            <a:r>
              <a:rPr lang="es-ES_tradnl" sz="2800" dirty="0">
                <a:ea typeface="Arial" charset="0"/>
              </a:rPr>
              <a:t>Escribir</a:t>
            </a:r>
          </a:p>
          <a:p>
            <a:pPr algn="ctr" fontAlgn="auto">
              <a:spcBef>
                <a:spcPts val="0"/>
              </a:spcBef>
              <a:spcAft>
                <a:spcPts val="0"/>
              </a:spcAft>
              <a:defRPr/>
            </a:pPr>
            <a:endParaRPr lang="es-ES_tradnl" sz="2800" dirty="0">
              <a:ea typeface="Arial" charset="0"/>
            </a:endParaRPr>
          </a:p>
          <a:p>
            <a:pPr marL="342900" indent="-342900" algn="ctr" fontAlgn="auto">
              <a:spcBef>
                <a:spcPts val="0"/>
              </a:spcBef>
              <a:spcAft>
                <a:spcPts val="0"/>
              </a:spcAft>
              <a:buFont typeface="Wingdings" charset="2"/>
              <a:buChar char="Ø"/>
              <a:defRPr/>
            </a:pPr>
            <a:r>
              <a:rPr lang="es-ES_tradnl" sz="2800" dirty="0">
                <a:ea typeface="Arial" charset="0"/>
              </a:rPr>
              <a:t>Leer</a:t>
            </a:r>
          </a:p>
          <a:p>
            <a:pPr algn="ctr" fontAlgn="auto">
              <a:spcBef>
                <a:spcPts val="0"/>
              </a:spcBef>
              <a:spcAft>
                <a:spcPts val="0"/>
              </a:spcAft>
              <a:defRPr/>
            </a:pPr>
            <a:endParaRPr lang="es-ES_tradnl" sz="2800" dirty="0">
              <a:ea typeface="Arial" charset="0"/>
            </a:endParaRPr>
          </a:p>
          <a:p>
            <a:pPr marL="342900" indent="-342900" algn="ctr" fontAlgn="auto">
              <a:spcBef>
                <a:spcPts val="0"/>
              </a:spcBef>
              <a:spcAft>
                <a:spcPts val="0"/>
              </a:spcAft>
              <a:buFont typeface="Wingdings" charset="2"/>
              <a:buChar char="Ø"/>
              <a:defRPr/>
            </a:pPr>
            <a:r>
              <a:rPr lang="es-ES_tradnl" sz="2800" dirty="0">
                <a:ea typeface="Arial" charset="0"/>
              </a:rPr>
              <a:t>Pronunciar</a:t>
            </a:r>
          </a:p>
          <a:p>
            <a:pPr algn="ctr" fontAlgn="auto">
              <a:spcBef>
                <a:spcPts val="0"/>
              </a:spcBef>
              <a:spcAft>
                <a:spcPts val="0"/>
              </a:spcAft>
              <a:defRPr/>
            </a:pPr>
            <a:endParaRPr lang="es-ES_tradnl" sz="2800" dirty="0">
              <a:ea typeface="Arial" charset="0"/>
            </a:endParaRPr>
          </a:p>
          <a:p>
            <a:pPr marL="342900" indent="-342900" algn="ctr" fontAlgn="auto">
              <a:spcBef>
                <a:spcPts val="0"/>
              </a:spcBef>
              <a:spcAft>
                <a:spcPts val="0"/>
              </a:spcAft>
              <a:buFont typeface="Wingdings" charset="2"/>
              <a:buChar char="Ø"/>
              <a:defRPr/>
            </a:pPr>
            <a:r>
              <a:rPr lang="es-ES_tradnl" sz="2800" dirty="0">
                <a:ea typeface="Arial" charset="0"/>
              </a:rPr>
              <a:t>Recordar </a:t>
            </a:r>
          </a:p>
        </p:txBody>
      </p:sp>
      <p:pic>
        <p:nvPicPr>
          <p:cNvPr id="27651" name="Imagen 2"/>
          <p:cNvPicPr>
            <a:picLocks noChangeAspect="1"/>
          </p:cNvPicPr>
          <p:nvPr/>
        </p:nvPicPr>
        <p:blipFill>
          <a:blip r:embed="rId2"/>
          <a:srcRect/>
          <a:stretch>
            <a:fillRect/>
          </a:stretch>
        </p:blipFill>
        <p:spPr bwMode="auto">
          <a:xfrm>
            <a:off x="0" y="0"/>
            <a:ext cx="1963738" cy="1046163"/>
          </a:xfrm>
          <a:prstGeom prst="rect">
            <a:avLst/>
          </a:prstGeom>
          <a:noFill/>
          <a:ln w="9525">
            <a:noFill/>
            <a:miter lim="800000"/>
            <a:headEnd/>
            <a:tailEnd/>
          </a:ln>
        </p:spPr>
      </p:pic>
      <p:pic>
        <p:nvPicPr>
          <p:cNvPr id="27652" name="Imagen 3"/>
          <p:cNvPicPr>
            <a:picLocks noChangeAspect="1"/>
          </p:cNvPicPr>
          <p:nvPr/>
        </p:nvPicPr>
        <p:blipFill>
          <a:blip r:embed="rId3"/>
          <a:srcRect/>
          <a:stretch>
            <a:fillRect/>
          </a:stretch>
        </p:blipFill>
        <p:spPr bwMode="auto">
          <a:xfrm>
            <a:off x="427038" y="2809875"/>
            <a:ext cx="4854575" cy="3249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nvGraphicFramePr>
        <p:xfrm>
          <a:off x="145771" y="238170"/>
          <a:ext cx="11754680" cy="6414708"/>
        </p:xfrm>
        <a:graphic>
          <a:graphicData uri="http://schemas.openxmlformats.org/drawingml/2006/table">
            <a:tbl>
              <a:tblPr firstRow="1" bandRow="1">
                <a:effectLst>
                  <a:innerShdw blurRad="63500" dist="50800" dir="8100000">
                    <a:prstClr val="black">
                      <a:alpha val="50000"/>
                    </a:prstClr>
                  </a:innerShdw>
                </a:effectLst>
                <a:tableStyleId>{10A1B5D5-9B99-4C35-A422-299274C87663}</a:tableStyleId>
              </a:tblPr>
              <a:tblGrid>
                <a:gridCol w="6480316"/>
                <a:gridCol w="5274364"/>
              </a:tblGrid>
              <a:tr h="1259934">
                <a:tc>
                  <a:txBody>
                    <a:bodyPr/>
                    <a:lstStyle/>
                    <a:p>
                      <a:pPr algn="ctr"/>
                      <a:r>
                        <a:rPr lang="es-ES_tradnl" sz="2400" dirty="0" smtClean="0"/>
                        <a:t>Nombre Comercial</a:t>
                      </a:r>
                      <a:endParaRPr lang="es-ES_tradnl" sz="2400" b="0" dirty="0" smtClean="0">
                        <a:solidFill>
                          <a:schemeClr val="bg1"/>
                        </a:solidFill>
                        <a:latin typeface="Arial" charset="0"/>
                        <a:ea typeface="Arial" charset="0"/>
                        <a:cs typeface="Arial" charset="0"/>
                      </a:endParaRPr>
                    </a:p>
                    <a:p>
                      <a:pPr algn="ctr"/>
                      <a:endParaRPr lang="es-ES_tradnl" sz="2400" b="0" dirty="0" smtClean="0">
                        <a:solidFill>
                          <a:schemeClr val="bg1"/>
                        </a:solidFill>
                        <a:latin typeface="Arial" charset="0"/>
                        <a:ea typeface="Arial" charset="0"/>
                        <a:cs typeface="Arial" charset="0"/>
                      </a:endParaRPr>
                    </a:p>
                    <a:p>
                      <a:pPr algn="ctr"/>
                      <a:r>
                        <a:rPr lang="es-ES_tradnl" sz="2400" b="0" dirty="0" smtClean="0">
                          <a:solidFill>
                            <a:schemeClr val="bg1"/>
                          </a:solidFill>
                          <a:latin typeface="Arial" charset="0"/>
                          <a:ea typeface="Arial" charset="0"/>
                          <a:cs typeface="Arial" charset="0"/>
                        </a:rPr>
                        <a:t>Signo denominativo o mixto que identifica a una empresa o</a:t>
                      </a:r>
                      <a:r>
                        <a:rPr lang="es-ES_tradnl" sz="2400" b="0" baseline="0" dirty="0" smtClean="0">
                          <a:solidFill>
                            <a:schemeClr val="bg1"/>
                          </a:solidFill>
                          <a:latin typeface="Arial" charset="0"/>
                          <a:ea typeface="Arial" charset="0"/>
                          <a:cs typeface="Arial" charset="0"/>
                        </a:rPr>
                        <a:t> a sus establecimientos</a:t>
                      </a:r>
                      <a:endParaRPr lang="es-ES_tradnl" sz="2400" b="0" dirty="0">
                        <a:solidFill>
                          <a:schemeClr val="bg1"/>
                        </a:solidFill>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6575">
                <a:tc>
                  <a:txBody>
                    <a:bodyPr/>
                    <a:lstStyle/>
                    <a:p>
                      <a:pPr algn="ctr"/>
                      <a:r>
                        <a:rPr lang="es-ES_tradnl" sz="2400" b="1" dirty="0" smtClean="0"/>
                        <a:t>Expresión o Señal de Publicidad Comercial</a:t>
                      </a:r>
                    </a:p>
                    <a:p>
                      <a:pPr algn="ctr"/>
                      <a:endParaRPr lang="es-ES_tradnl" sz="2400" dirty="0" smtClean="0"/>
                    </a:p>
                    <a:p>
                      <a:pPr algn="ctr"/>
                      <a:r>
                        <a:rPr lang="es-ES_tradnl" sz="2400" dirty="0" smtClean="0">
                          <a:latin typeface="Arial" charset="0"/>
                          <a:ea typeface="Arial" charset="0"/>
                          <a:cs typeface="Arial" charset="0"/>
                        </a:rPr>
                        <a:t>Es toda palabra, </a:t>
                      </a:r>
                      <a:r>
                        <a:rPr lang="es-ES_tradnl" sz="2400" dirty="0" err="1" smtClean="0">
                          <a:latin typeface="Arial" charset="0"/>
                          <a:ea typeface="Arial" charset="0"/>
                          <a:cs typeface="Arial" charset="0"/>
                        </a:rPr>
                        <a:t>leyenda,lema</a:t>
                      </a:r>
                      <a:r>
                        <a:rPr lang="es-ES_tradnl" sz="2400" dirty="0" smtClean="0">
                          <a:latin typeface="Arial" charset="0"/>
                          <a:ea typeface="Arial" charset="0"/>
                          <a:cs typeface="Arial" charset="0"/>
                        </a:rPr>
                        <a:t>, frase,</a:t>
                      </a:r>
                      <a:r>
                        <a:rPr lang="es-ES_tradnl" sz="2400" baseline="0" dirty="0" smtClean="0">
                          <a:latin typeface="Arial" charset="0"/>
                          <a:ea typeface="Arial" charset="0"/>
                          <a:cs typeface="Arial" charset="0"/>
                        </a:rPr>
                        <a:t> combinación de palabras; que sea original y </a:t>
                      </a:r>
                      <a:r>
                        <a:rPr lang="es-ES_tradnl" sz="2400" baseline="0" dirty="0" err="1" smtClean="0">
                          <a:latin typeface="Arial" charset="0"/>
                          <a:ea typeface="Arial" charset="0"/>
                          <a:cs typeface="Arial" charset="0"/>
                        </a:rPr>
                        <a:t>caracteristica</a:t>
                      </a:r>
                      <a:r>
                        <a:rPr lang="es-ES_tradnl" sz="2400" baseline="0" dirty="0" smtClean="0">
                          <a:latin typeface="Arial" charset="0"/>
                          <a:ea typeface="Arial" charset="0"/>
                          <a:cs typeface="Arial" charset="0"/>
                        </a:rPr>
                        <a:t> que se emplea para atraer la atención del consumidor</a:t>
                      </a:r>
                      <a:endParaRPr lang="es-ES_tradnl" sz="2400" dirty="0" smtClean="0">
                        <a:latin typeface="Arial" charset="0"/>
                        <a:ea typeface="Arial" charset="0"/>
                        <a:cs typeface="Arial" charset="0"/>
                      </a:endParaRPr>
                    </a:p>
                    <a:p>
                      <a:pPr algn="ctr"/>
                      <a:endParaRPr lang="es-ES_tradnl"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08468">
                <a:tc>
                  <a:txBody>
                    <a:bodyPr/>
                    <a:lstStyle/>
                    <a:p>
                      <a:pPr algn="ctr"/>
                      <a:r>
                        <a:rPr lang="es-ES_tradnl" sz="2400" b="1" dirty="0" smtClean="0"/>
                        <a:t>Emblema</a:t>
                      </a:r>
                    </a:p>
                    <a:p>
                      <a:pPr algn="ctr"/>
                      <a:endParaRPr lang="es-ES_tradnl" sz="2400" dirty="0" smtClean="0">
                        <a:latin typeface="Arial" charset="0"/>
                        <a:ea typeface="Arial" charset="0"/>
                        <a:cs typeface="Arial" charset="0"/>
                      </a:endParaRPr>
                    </a:p>
                    <a:p>
                      <a:pPr algn="ctr"/>
                      <a:r>
                        <a:rPr lang="es-ES_tradnl" sz="2400" dirty="0" smtClean="0">
                          <a:latin typeface="Arial" charset="0"/>
                          <a:ea typeface="Arial" charset="0"/>
                          <a:cs typeface="Arial" charset="0"/>
                        </a:rPr>
                        <a:t>Signo figurativo, </a:t>
                      </a:r>
                      <a:r>
                        <a:rPr lang="es-ES_tradnl" sz="2400" dirty="0" err="1" smtClean="0">
                          <a:latin typeface="Arial" charset="0"/>
                          <a:ea typeface="Arial" charset="0"/>
                          <a:cs typeface="Arial" charset="0"/>
                        </a:rPr>
                        <a:t>simbolico</a:t>
                      </a:r>
                      <a:r>
                        <a:rPr lang="es-ES_tradnl" sz="2400" dirty="0" smtClean="0">
                          <a:latin typeface="Arial" charset="0"/>
                          <a:ea typeface="Arial" charset="0"/>
                          <a:cs typeface="Arial" charset="0"/>
                        </a:rPr>
                        <a:t> que identifica a una empresa o a sus establecimientos</a:t>
                      </a:r>
                      <a:endParaRPr lang="es-ES_tradnl" sz="2400" dirty="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 name="Imagen 2"/>
          <p:cNvPicPr>
            <a:picLocks noChangeAspect="1"/>
          </p:cNvPicPr>
          <p:nvPr/>
        </p:nvPicPr>
        <p:blipFill>
          <a:blip r:embed="rId2"/>
          <a:stretch>
            <a:fillRect/>
          </a:stretch>
        </p:blipFill>
        <p:spPr>
          <a:xfrm rot="21350339">
            <a:off x="7853861" y="780273"/>
            <a:ext cx="2814376" cy="9484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Imagen 3"/>
          <p:cNvPicPr>
            <a:picLocks noChangeAspect="1"/>
          </p:cNvPicPr>
          <p:nvPr/>
        </p:nvPicPr>
        <p:blipFill>
          <a:blip r:embed="rId3"/>
          <a:stretch>
            <a:fillRect/>
          </a:stretch>
        </p:blipFill>
        <p:spPr>
          <a:xfrm>
            <a:off x="7224713" y="2865438"/>
            <a:ext cx="4073525" cy="484187"/>
          </a:xfrm>
          <a:prstGeom prst="rect">
            <a:avLst/>
          </a:prstGeom>
          <a:ln>
            <a:noFill/>
          </a:ln>
          <a:effectLst>
            <a:outerShdw blurRad="292100" dist="139700" dir="2700000" algn="tl" rotWithShape="0">
              <a:srgbClr val="333333">
                <a:alpha val="65000"/>
              </a:srgbClr>
            </a:outerShdw>
          </a:effectLst>
        </p:spPr>
      </p:pic>
      <p:pic>
        <p:nvPicPr>
          <p:cNvPr id="28677" name="Imagen 4"/>
          <p:cNvPicPr>
            <a:picLocks noChangeAspect="1"/>
          </p:cNvPicPr>
          <p:nvPr/>
        </p:nvPicPr>
        <p:blipFill>
          <a:blip r:embed="rId4"/>
          <a:srcRect/>
          <a:stretch>
            <a:fillRect/>
          </a:stretch>
        </p:blipFill>
        <p:spPr bwMode="auto">
          <a:xfrm>
            <a:off x="8048625" y="4384675"/>
            <a:ext cx="1928813" cy="195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extLst>
          </a:blip>
          <a:stretch>
            <a:fillRect/>
          </a:stretch>
        </p:blipFill>
        <p:spPr>
          <a:xfrm>
            <a:off x="4192264" y="1483521"/>
            <a:ext cx="2827895" cy="2042368"/>
          </a:xfrm>
          <a:prstGeom prst="ellipse">
            <a:avLst/>
          </a:prstGeom>
          <a:ln>
            <a:noFill/>
          </a:ln>
          <a:effectLst>
            <a:softEdge rad="112500"/>
          </a:effectLst>
        </p:spPr>
      </p:pic>
      <p:sp>
        <p:nvSpPr>
          <p:cNvPr id="29699" name="CuadroTexto 2"/>
          <p:cNvSpPr txBox="1">
            <a:spLocks noChangeArrowheads="1"/>
          </p:cNvSpPr>
          <p:nvPr/>
        </p:nvSpPr>
        <p:spPr bwMode="auto">
          <a:xfrm>
            <a:off x="862013" y="3910013"/>
            <a:ext cx="9491662" cy="769937"/>
          </a:xfrm>
          <a:prstGeom prst="rect">
            <a:avLst/>
          </a:prstGeom>
          <a:noFill/>
          <a:ln w="9525">
            <a:noFill/>
            <a:miter lim="800000"/>
            <a:headEnd/>
            <a:tailEnd/>
          </a:ln>
        </p:spPr>
        <p:txBody>
          <a:bodyPr wrap="none">
            <a:spAutoFit/>
          </a:bodyPr>
          <a:lstStyle/>
          <a:p>
            <a:r>
              <a:rPr lang="es-ES_tradnl" sz="4400">
                <a:latin typeface="Trebuchet MS" pitchFamily="34" charset="0"/>
              </a:rPr>
              <a:t>Procedimiento de Registro de las Marcas</a:t>
            </a:r>
          </a:p>
        </p:txBody>
      </p:sp>
      <p:sp>
        <p:nvSpPr>
          <p:cNvPr id="29700" name="CuadroTexto 3"/>
          <p:cNvSpPr txBox="1">
            <a:spLocks noChangeArrowheads="1"/>
          </p:cNvSpPr>
          <p:nvPr/>
        </p:nvSpPr>
        <p:spPr bwMode="auto">
          <a:xfrm>
            <a:off x="1311275" y="4679950"/>
            <a:ext cx="8321675" cy="769938"/>
          </a:xfrm>
          <a:prstGeom prst="rect">
            <a:avLst/>
          </a:prstGeom>
          <a:noFill/>
          <a:ln w="9525">
            <a:noFill/>
            <a:miter lim="800000"/>
            <a:headEnd/>
            <a:tailEnd/>
          </a:ln>
        </p:spPr>
        <p:txBody>
          <a:bodyPr wrap="none">
            <a:spAutoFit/>
          </a:bodyPr>
          <a:lstStyle/>
          <a:p>
            <a:r>
              <a:rPr lang="es-ES_tradnl" sz="4400">
                <a:latin typeface="Trebuchet MS" pitchFamily="34" charset="0"/>
              </a:rPr>
              <a:t>Registro de la Propiedad Intelectual</a:t>
            </a:r>
          </a:p>
        </p:txBody>
      </p:sp>
      <p:pic>
        <p:nvPicPr>
          <p:cNvPr id="29701" name="Imagen 4"/>
          <p:cNvPicPr>
            <a:picLocks noChangeAspect="1"/>
          </p:cNvPicPr>
          <p:nvPr/>
        </p:nvPicPr>
        <p:blipFill>
          <a:blip r:embed="rId3"/>
          <a:srcRect/>
          <a:stretch>
            <a:fillRect/>
          </a:stretch>
        </p:blipFill>
        <p:spPr bwMode="auto">
          <a:xfrm>
            <a:off x="0" y="0"/>
            <a:ext cx="1963738" cy="104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rcRect/>
          <a:stretch>
            <a:fillRect/>
          </a:stretch>
        </p:blipFill>
        <p:spPr bwMode="auto">
          <a:xfrm>
            <a:off x="-292100" y="368300"/>
            <a:ext cx="6945313" cy="5946775"/>
          </a:xfrm>
          <a:prstGeom prst="rect">
            <a:avLst/>
          </a:prstGeom>
          <a:noFill/>
          <a:ln w="9525">
            <a:noFill/>
            <a:miter lim="800000"/>
            <a:headEnd/>
            <a:tailEnd/>
          </a:ln>
        </p:spPr>
      </p:pic>
      <p:pic>
        <p:nvPicPr>
          <p:cNvPr id="3" name="Imagen 2"/>
          <p:cNvPicPr>
            <a:picLocks noChangeAspect="1"/>
          </p:cNvPicPr>
          <p:nvPr/>
        </p:nvPicPr>
        <p:blipFill>
          <a:blip r:embed="rId3"/>
          <a:srcRect/>
          <a:stretch>
            <a:fillRect/>
          </a:stretch>
        </p:blipFill>
        <p:spPr bwMode="auto">
          <a:xfrm rot="-1141979">
            <a:off x="7127875" y="77788"/>
            <a:ext cx="4462463" cy="3659187"/>
          </a:xfrm>
          <a:prstGeom prst="rect">
            <a:avLst/>
          </a:prstGeom>
          <a:noFill/>
          <a:ln w="9525">
            <a:noFill/>
            <a:miter lim="800000"/>
            <a:headEnd/>
            <a:tailEnd/>
          </a:ln>
        </p:spPr>
      </p:pic>
      <p:pic>
        <p:nvPicPr>
          <p:cNvPr id="4" name="Imagen 3"/>
          <p:cNvPicPr>
            <a:picLocks noChangeAspect="1"/>
          </p:cNvPicPr>
          <p:nvPr/>
        </p:nvPicPr>
        <p:blipFill>
          <a:blip r:embed="rId4"/>
          <a:srcRect/>
          <a:stretch>
            <a:fillRect/>
          </a:stretch>
        </p:blipFill>
        <p:spPr bwMode="auto">
          <a:xfrm rot="-1165726">
            <a:off x="6705600" y="3408363"/>
            <a:ext cx="4171950" cy="3514725"/>
          </a:xfrm>
          <a:prstGeom prst="rect">
            <a:avLst/>
          </a:prstGeom>
          <a:noFill/>
          <a:ln w="9525">
            <a:noFill/>
            <a:miter lim="800000"/>
            <a:headEnd/>
            <a:tailEnd/>
          </a:ln>
        </p:spPr>
      </p:pic>
      <p:pic>
        <p:nvPicPr>
          <p:cNvPr id="5" name="Imagen 4"/>
          <p:cNvPicPr>
            <a:picLocks noChangeAspect="1"/>
          </p:cNvPicPr>
          <p:nvPr/>
        </p:nvPicPr>
        <p:blipFill>
          <a:blip r:embed="rId5"/>
          <a:srcRect/>
          <a:stretch>
            <a:fillRect/>
          </a:stretch>
        </p:blipFill>
        <p:spPr bwMode="auto">
          <a:xfrm>
            <a:off x="3479800" y="0"/>
            <a:ext cx="5232400" cy="6858000"/>
          </a:xfrm>
          <a:prstGeom prst="rect">
            <a:avLst/>
          </a:prstGeom>
          <a:noFill/>
          <a:ln w="9525">
            <a:noFill/>
            <a:miter lim="800000"/>
            <a:headEnd/>
            <a:tailEnd/>
          </a:ln>
        </p:spPr>
      </p:pic>
      <p:pic>
        <p:nvPicPr>
          <p:cNvPr id="6" name="Imagen 5"/>
          <p:cNvPicPr>
            <a:picLocks noChangeAspect="1"/>
          </p:cNvPicPr>
          <p:nvPr/>
        </p:nvPicPr>
        <p:blipFill>
          <a:blip r:embed="rId6"/>
          <a:srcRect/>
          <a:stretch>
            <a:fillRect/>
          </a:stretch>
        </p:blipFill>
        <p:spPr bwMode="auto">
          <a:xfrm>
            <a:off x="6537325" y="1363663"/>
            <a:ext cx="1431925" cy="1450975"/>
          </a:xfrm>
          <a:prstGeom prst="rect">
            <a:avLst/>
          </a:prstGeom>
          <a:noFill/>
          <a:ln w="9525">
            <a:noFill/>
            <a:miter lim="800000"/>
            <a:headEnd/>
            <a:tailEnd/>
          </a:ln>
        </p:spPr>
      </p:pic>
      <p:pic>
        <p:nvPicPr>
          <p:cNvPr id="7" name="Imagen 6"/>
          <p:cNvPicPr>
            <a:picLocks noChangeAspect="1"/>
          </p:cNvPicPr>
          <p:nvPr/>
        </p:nvPicPr>
        <p:blipFill>
          <a:blip r:embed="rId7"/>
          <a:srcRect/>
          <a:stretch>
            <a:fillRect/>
          </a:stretch>
        </p:blipFill>
        <p:spPr bwMode="auto">
          <a:xfrm>
            <a:off x="2155825" y="1023938"/>
            <a:ext cx="8580438" cy="5291137"/>
          </a:xfrm>
          <a:prstGeom prst="rect">
            <a:avLst/>
          </a:prstGeom>
          <a:noFill/>
          <a:ln w="9525">
            <a:noFill/>
            <a:miter lim="800000"/>
            <a:headEnd/>
            <a:tailEnd/>
          </a:ln>
        </p:spPr>
      </p:pic>
      <p:pic>
        <p:nvPicPr>
          <p:cNvPr id="30728" name="Imagen 7"/>
          <p:cNvPicPr>
            <a:picLocks noChangeAspect="1"/>
          </p:cNvPicPr>
          <p:nvPr/>
        </p:nvPicPr>
        <p:blipFill>
          <a:blip r:embed="rId8"/>
          <a:srcRect/>
          <a:stretch>
            <a:fillRect/>
          </a:stretch>
        </p:blipFill>
        <p:spPr bwMode="auto">
          <a:xfrm>
            <a:off x="0" y="0"/>
            <a:ext cx="1963738" cy="1046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800" decel="100000"/>
                                        <p:tgtEl>
                                          <p:spTgt spid="3"/>
                                        </p:tgtEl>
                                      </p:cBhvr>
                                    </p:animEffect>
                                    <p:anim calcmode="lin" valueType="num">
                                      <p:cBhvr>
                                        <p:cTn id="20" dur="800" decel="100000" fill="hold"/>
                                        <p:tgtEl>
                                          <p:spTgt spid="3"/>
                                        </p:tgtEl>
                                        <p:attrNameLst>
                                          <p:attrName>style.rotation</p:attrName>
                                        </p:attrNameLst>
                                      </p:cBhvr>
                                      <p:tavLst>
                                        <p:tav tm="0">
                                          <p:val>
                                            <p:fltVal val="-90"/>
                                          </p:val>
                                        </p:tav>
                                        <p:tav tm="100000">
                                          <p:val>
                                            <p:fltVal val="0"/>
                                          </p:val>
                                        </p:tav>
                                      </p:tavLst>
                                    </p:anim>
                                    <p:anim calcmode="lin" valueType="num">
                                      <p:cBhvr>
                                        <p:cTn id="21" dur="800" decel="100000" fill="hold"/>
                                        <p:tgtEl>
                                          <p:spTgt spid="3"/>
                                        </p:tgtEl>
                                        <p:attrNameLst>
                                          <p:attrName>ppt_x</p:attrName>
                                        </p:attrNameLst>
                                      </p:cBhvr>
                                      <p:tavLst>
                                        <p:tav tm="0">
                                          <p:val>
                                            <p:strVal val="#ppt_x+0.4"/>
                                          </p:val>
                                        </p:tav>
                                        <p:tav tm="100000">
                                          <p:val>
                                            <p:strVal val="#ppt_x-0.05"/>
                                          </p:val>
                                        </p:tav>
                                      </p:tavLst>
                                    </p:anim>
                                    <p:anim calcmode="lin" valueType="num">
                                      <p:cBhvr>
                                        <p:cTn id="22" dur="800" decel="100000" fill="hold"/>
                                        <p:tgtEl>
                                          <p:spTgt spid="3"/>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800" decel="100000"/>
                                        <p:tgtEl>
                                          <p:spTgt spid="4"/>
                                        </p:tgtEl>
                                      </p:cBhvr>
                                    </p:animEffect>
                                    <p:anim calcmode="lin" valueType="num">
                                      <p:cBhvr>
                                        <p:cTn id="30" dur="800" decel="100000" fill="hold"/>
                                        <p:tgtEl>
                                          <p:spTgt spid="4"/>
                                        </p:tgtEl>
                                        <p:attrNameLst>
                                          <p:attrName>style.rotation</p:attrName>
                                        </p:attrNameLst>
                                      </p:cBhvr>
                                      <p:tavLst>
                                        <p:tav tm="0">
                                          <p:val>
                                            <p:fltVal val="-90"/>
                                          </p:val>
                                        </p:tav>
                                        <p:tav tm="100000">
                                          <p:val>
                                            <p:fltVal val="0"/>
                                          </p:val>
                                        </p:tav>
                                      </p:tavLst>
                                    </p:anim>
                                    <p:anim calcmode="lin" valueType="num">
                                      <p:cBhvr>
                                        <p:cTn id="31" dur="800" decel="100000" fill="hold"/>
                                        <p:tgtEl>
                                          <p:spTgt spid="4"/>
                                        </p:tgtEl>
                                        <p:attrNameLst>
                                          <p:attrName>ppt_x</p:attrName>
                                        </p:attrNameLst>
                                      </p:cBhvr>
                                      <p:tavLst>
                                        <p:tav tm="0">
                                          <p:val>
                                            <p:strVal val="#ppt_x+0.4"/>
                                          </p:val>
                                        </p:tav>
                                        <p:tav tm="100000">
                                          <p:val>
                                            <p:strVal val="#ppt_x-0.05"/>
                                          </p:val>
                                        </p:tav>
                                      </p:tavLst>
                                    </p:anim>
                                    <p:anim calcmode="lin" valueType="num">
                                      <p:cBhvr>
                                        <p:cTn id="32" dur="800" decel="100000" fill="hold"/>
                                        <p:tgtEl>
                                          <p:spTgt spid="4"/>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1000" fill="hold"/>
                                        <p:tgtEl>
                                          <p:spTgt spid="6"/>
                                        </p:tgtEl>
                                        <p:attrNameLst>
                                          <p:attrName>ppt_w</p:attrName>
                                        </p:attrNameLst>
                                      </p:cBhvr>
                                      <p:tavLst>
                                        <p:tav tm="0">
                                          <p:val>
                                            <p:fltVal val="0"/>
                                          </p:val>
                                        </p:tav>
                                        <p:tav tm="100000">
                                          <p:val>
                                            <p:strVal val="#ppt_w"/>
                                          </p:val>
                                        </p:tav>
                                      </p:tavLst>
                                    </p:anim>
                                    <p:anim calcmode="lin" valueType="num">
                                      <p:cBhvr>
                                        <p:cTn id="58" dur="1000" fill="hold"/>
                                        <p:tgtEl>
                                          <p:spTgt spid="6"/>
                                        </p:tgtEl>
                                        <p:attrNameLst>
                                          <p:attrName>ppt_h</p:attrName>
                                        </p:attrNameLst>
                                      </p:cBhvr>
                                      <p:tavLst>
                                        <p:tav tm="0">
                                          <p:val>
                                            <p:fltVal val="0"/>
                                          </p:val>
                                        </p:tav>
                                        <p:tav tm="100000">
                                          <p:val>
                                            <p:strVal val="#ppt_h"/>
                                          </p:val>
                                        </p:tav>
                                      </p:tavLst>
                                    </p:anim>
                                    <p:anim calcmode="lin" valueType="num">
                                      <p:cBhvr>
                                        <p:cTn id="5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ppt_x"/>
                                          </p:val>
                                        </p:tav>
                                        <p:tav tm="100000">
                                          <p:val>
                                            <p:strVal val="#ppt_x"/>
                                          </p:val>
                                        </p:tav>
                                      </p:tavLst>
                                    </p:anim>
                                    <p:anim calcmode="lin" valueType="num">
                                      <p:cBhvr additive="base">
                                        <p:cTn id="6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n 6"/>
          <p:cNvPicPr>
            <a:picLocks noChangeAspect="1"/>
          </p:cNvPicPr>
          <p:nvPr/>
        </p:nvPicPr>
        <p:blipFill>
          <a:blip r:embed="rId2"/>
          <a:srcRect/>
          <a:stretch>
            <a:fillRect/>
          </a:stretch>
        </p:blipFill>
        <p:spPr bwMode="auto">
          <a:xfrm>
            <a:off x="7923213" y="415925"/>
            <a:ext cx="2444750" cy="3711575"/>
          </a:xfrm>
          <a:prstGeom prst="rect">
            <a:avLst/>
          </a:prstGeom>
          <a:noFill/>
          <a:ln w="9525">
            <a:noFill/>
            <a:miter lim="800000"/>
            <a:headEnd/>
            <a:tailEnd/>
          </a:ln>
        </p:spPr>
      </p:pic>
      <p:pic>
        <p:nvPicPr>
          <p:cNvPr id="31747" name="Imagen 7"/>
          <p:cNvPicPr>
            <a:picLocks noChangeAspect="1"/>
          </p:cNvPicPr>
          <p:nvPr/>
        </p:nvPicPr>
        <p:blipFill>
          <a:blip r:embed="rId3"/>
          <a:srcRect/>
          <a:stretch>
            <a:fillRect/>
          </a:stretch>
        </p:blipFill>
        <p:spPr bwMode="auto">
          <a:xfrm>
            <a:off x="7923213" y="758825"/>
            <a:ext cx="2444750" cy="3078163"/>
          </a:xfrm>
          <a:prstGeom prst="rect">
            <a:avLst/>
          </a:prstGeom>
          <a:noFill/>
          <a:ln w="9525">
            <a:noFill/>
            <a:miter lim="800000"/>
            <a:headEnd/>
            <a:tailEnd/>
          </a:ln>
        </p:spPr>
      </p:pic>
      <p:pic>
        <p:nvPicPr>
          <p:cNvPr id="31748" name="Imagen 2"/>
          <p:cNvPicPr>
            <a:picLocks noChangeAspect="1"/>
          </p:cNvPicPr>
          <p:nvPr/>
        </p:nvPicPr>
        <p:blipFill>
          <a:blip r:embed="rId4"/>
          <a:srcRect/>
          <a:stretch>
            <a:fillRect/>
          </a:stretch>
        </p:blipFill>
        <p:spPr bwMode="auto">
          <a:xfrm>
            <a:off x="555625" y="1498600"/>
            <a:ext cx="5375275" cy="4460875"/>
          </a:xfrm>
          <a:prstGeom prst="rect">
            <a:avLst/>
          </a:prstGeom>
          <a:noFill/>
          <a:ln w="9525">
            <a:noFill/>
            <a:miter lim="800000"/>
            <a:headEnd/>
            <a:tailEnd/>
          </a:ln>
        </p:spPr>
      </p:pic>
      <p:pic>
        <p:nvPicPr>
          <p:cNvPr id="31749" name="Imagen 3"/>
          <p:cNvPicPr>
            <a:picLocks noChangeAspect="1"/>
          </p:cNvPicPr>
          <p:nvPr/>
        </p:nvPicPr>
        <p:blipFill>
          <a:blip r:embed="rId3"/>
          <a:srcRect/>
          <a:stretch>
            <a:fillRect/>
          </a:stretch>
        </p:blipFill>
        <p:spPr bwMode="auto">
          <a:xfrm>
            <a:off x="792163" y="1647825"/>
            <a:ext cx="5041900" cy="2954338"/>
          </a:xfrm>
          <a:prstGeom prst="rect">
            <a:avLst/>
          </a:prstGeom>
          <a:noFill/>
          <a:ln w="9525">
            <a:noFill/>
            <a:miter lim="800000"/>
            <a:headEnd/>
            <a:tailEnd/>
          </a:ln>
        </p:spPr>
      </p:pic>
      <p:pic>
        <p:nvPicPr>
          <p:cNvPr id="31750" name="Imagen 9"/>
          <p:cNvPicPr>
            <a:picLocks noChangeAspect="1"/>
          </p:cNvPicPr>
          <p:nvPr/>
        </p:nvPicPr>
        <p:blipFill>
          <a:blip r:embed="rId5"/>
          <a:srcRect/>
          <a:stretch>
            <a:fillRect/>
          </a:stretch>
        </p:blipFill>
        <p:spPr bwMode="auto">
          <a:xfrm>
            <a:off x="-219075" y="3124200"/>
            <a:ext cx="2552700" cy="3273425"/>
          </a:xfrm>
          <a:prstGeom prst="rect">
            <a:avLst/>
          </a:prstGeom>
          <a:noFill/>
          <a:ln w="9525">
            <a:noFill/>
            <a:miter lim="800000"/>
            <a:headEnd/>
            <a:tailEnd/>
          </a:ln>
        </p:spPr>
      </p:pic>
      <p:pic>
        <p:nvPicPr>
          <p:cNvPr id="2" name="Imagen 1"/>
          <p:cNvPicPr>
            <a:picLocks noChangeAspect="1"/>
          </p:cNvPicPr>
          <p:nvPr/>
        </p:nvPicPr>
        <p:blipFill>
          <a:blip r:embed="rId6">
            <a:extLst>
              <a:ext uri="{28A0092B-C50C-407E-A947-70E740481C1C}"/>
            </a:extLst>
          </a:blip>
          <a:stretch>
            <a:fillRect/>
          </a:stretch>
        </p:blipFill>
        <p:spPr>
          <a:xfrm>
            <a:off x="2347512" y="234709"/>
            <a:ext cx="5324475" cy="1047750"/>
          </a:xfrm>
          <a:prstGeom prst="rect">
            <a:avLst/>
          </a:prstGeom>
          <a:ln>
            <a:noFill/>
          </a:ln>
          <a:effectLst>
            <a:softEdge rad="112500"/>
          </a:effectLst>
        </p:spPr>
      </p:pic>
      <p:pic>
        <p:nvPicPr>
          <p:cNvPr id="31752" name="Imagen 4"/>
          <p:cNvPicPr>
            <a:picLocks noChangeAspect="1"/>
          </p:cNvPicPr>
          <p:nvPr/>
        </p:nvPicPr>
        <p:blipFill>
          <a:blip r:embed="rId7"/>
          <a:srcRect/>
          <a:stretch>
            <a:fillRect/>
          </a:stretch>
        </p:blipFill>
        <p:spPr bwMode="auto">
          <a:xfrm>
            <a:off x="5175250" y="3940175"/>
            <a:ext cx="4994275" cy="2686050"/>
          </a:xfrm>
          <a:prstGeom prst="rect">
            <a:avLst/>
          </a:prstGeom>
          <a:noFill/>
          <a:ln w="9525">
            <a:noFill/>
            <a:miter lim="800000"/>
            <a:headEnd/>
            <a:tailEnd/>
          </a:ln>
        </p:spPr>
      </p:pic>
      <p:pic>
        <p:nvPicPr>
          <p:cNvPr id="31753" name="Imagen 5"/>
          <p:cNvPicPr>
            <a:picLocks noChangeAspect="1"/>
          </p:cNvPicPr>
          <p:nvPr/>
        </p:nvPicPr>
        <p:blipFill>
          <a:blip r:embed="rId3"/>
          <a:srcRect/>
          <a:stretch>
            <a:fillRect/>
          </a:stretch>
        </p:blipFill>
        <p:spPr bwMode="auto">
          <a:xfrm>
            <a:off x="5991225" y="4033838"/>
            <a:ext cx="3360738" cy="1925637"/>
          </a:xfrm>
          <a:prstGeom prst="rect">
            <a:avLst/>
          </a:prstGeom>
          <a:noFill/>
          <a:ln w="9525">
            <a:noFill/>
            <a:miter lim="800000"/>
            <a:headEnd/>
            <a:tailEnd/>
          </a:ln>
        </p:spPr>
      </p:pic>
      <p:pic>
        <p:nvPicPr>
          <p:cNvPr id="31754" name="Imagen 8"/>
          <p:cNvPicPr>
            <a:picLocks noChangeAspect="1"/>
          </p:cNvPicPr>
          <p:nvPr/>
        </p:nvPicPr>
        <p:blipFill>
          <a:blip r:embed="rId3"/>
          <a:srcRect/>
          <a:stretch>
            <a:fillRect/>
          </a:stretch>
        </p:blipFill>
        <p:spPr bwMode="auto">
          <a:xfrm>
            <a:off x="373063" y="3524250"/>
            <a:ext cx="1370012" cy="2582863"/>
          </a:xfrm>
          <a:prstGeom prst="rect">
            <a:avLst/>
          </a:prstGeom>
          <a:noFill/>
          <a:ln w="9525">
            <a:noFill/>
            <a:miter lim="800000"/>
            <a:headEnd/>
            <a:tailEnd/>
          </a:ln>
        </p:spPr>
      </p:pic>
      <p:pic>
        <p:nvPicPr>
          <p:cNvPr id="31755" name="Imagen 10"/>
          <p:cNvPicPr>
            <a:picLocks noChangeAspect="1"/>
          </p:cNvPicPr>
          <p:nvPr/>
        </p:nvPicPr>
        <p:blipFill>
          <a:blip r:embed="rId8"/>
          <a:srcRect/>
          <a:stretch>
            <a:fillRect/>
          </a:stretch>
        </p:blipFill>
        <p:spPr bwMode="auto">
          <a:xfrm>
            <a:off x="0" y="0"/>
            <a:ext cx="1963738" cy="104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n 1"/>
          <p:cNvPicPr>
            <a:picLocks noChangeAspect="1"/>
          </p:cNvPicPr>
          <p:nvPr/>
        </p:nvPicPr>
        <p:blipFill>
          <a:blip r:embed="rId2"/>
          <a:srcRect/>
          <a:stretch>
            <a:fillRect/>
          </a:stretch>
        </p:blipFill>
        <p:spPr bwMode="auto">
          <a:xfrm>
            <a:off x="4856163" y="-1511300"/>
            <a:ext cx="8318500" cy="8777288"/>
          </a:xfrm>
          <a:prstGeom prst="rect">
            <a:avLst/>
          </a:prstGeom>
          <a:noFill/>
          <a:ln w="9525">
            <a:noFill/>
            <a:miter lim="800000"/>
            <a:headEnd/>
            <a:tailEnd/>
          </a:ln>
        </p:spPr>
      </p:pic>
      <p:pic>
        <p:nvPicPr>
          <p:cNvPr id="3" name="Imagen 2"/>
          <p:cNvPicPr>
            <a:picLocks noChangeAspect="1"/>
          </p:cNvPicPr>
          <p:nvPr/>
        </p:nvPicPr>
        <p:blipFill>
          <a:blip r:embed="rId3"/>
          <a:stretch>
            <a:fillRect/>
          </a:stretch>
        </p:blipFill>
        <p:spPr>
          <a:xfrm>
            <a:off x="2487613" y="1019175"/>
            <a:ext cx="3797300" cy="5130800"/>
          </a:xfrm>
          <a:prstGeom prst="rect">
            <a:avLst/>
          </a:prstGeom>
          <a:ln>
            <a:noFill/>
          </a:ln>
          <a:effectLst>
            <a:outerShdw blurRad="292100" dist="139700" dir="2700000" algn="tl" rotWithShape="0">
              <a:srgbClr val="333333">
                <a:alpha val="65000"/>
              </a:srgbClr>
            </a:outerShdw>
          </a:effectLst>
        </p:spPr>
      </p:pic>
      <p:pic>
        <p:nvPicPr>
          <p:cNvPr id="32772" name="Imagen 3"/>
          <p:cNvPicPr>
            <a:picLocks noChangeAspect="1"/>
          </p:cNvPicPr>
          <p:nvPr/>
        </p:nvPicPr>
        <p:blipFill>
          <a:blip r:embed="rId4"/>
          <a:srcRect/>
          <a:stretch>
            <a:fillRect/>
          </a:stretch>
        </p:blipFill>
        <p:spPr bwMode="auto">
          <a:xfrm>
            <a:off x="0" y="0"/>
            <a:ext cx="1963738" cy="104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ángulo 1"/>
          <p:cNvSpPr>
            <a:spLocks noChangeArrowheads="1"/>
          </p:cNvSpPr>
          <p:nvPr/>
        </p:nvSpPr>
        <p:spPr bwMode="auto">
          <a:xfrm>
            <a:off x="1303338" y="1208088"/>
            <a:ext cx="5513387" cy="5262562"/>
          </a:xfrm>
          <a:prstGeom prst="rect">
            <a:avLst/>
          </a:prstGeom>
          <a:noFill/>
          <a:ln w="9525">
            <a:noFill/>
            <a:miter lim="800000"/>
            <a:headEnd/>
            <a:tailEnd/>
          </a:ln>
        </p:spPr>
        <p:txBody>
          <a:bodyPr>
            <a:spAutoFit/>
          </a:bodyPr>
          <a:lstStyle/>
          <a:p>
            <a:r>
              <a:rPr lang="es-ES_tradnl" sz="2800"/>
              <a:t>Precalificación de Marcas</a:t>
            </a:r>
          </a:p>
          <a:p>
            <a:endParaRPr lang="es-ES_tradnl" sz="2800"/>
          </a:p>
          <a:p>
            <a:r>
              <a:rPr lang="es-ES_tradnl" sz="2800"/>
              <a:t>Es una </a:t>
            </a:r>
            <a:r>
              <a:rPr lang="es-ES_tradnl" sz="2800" b="1" u="sng"/>
              <a:t>asesoria en virtual</a:t>
            </a:r>
          </a:p>
          <a:p>
            <a:endParaRPr lang="es-ES_tradnl" sz="2800" b="1" u="sng"/>
          </a:p>
          <a:p>
            <a:r>
              <a:rPr lang="es-ES_tradnl" sz="2800"/>
              <a:t>No se adquiere prioridad registral</a:t>
            </a:r>
          </a:p>
          <a:p>
            <a:endParaRPr lang="es-ES_tradnl" sz="2800"/>
          </a:p>
          <a:p>
            <a:r>
              <a:rPr lang="es-ES_tradnl" sz="2800"/>
              <a:t>Temporalmente es gratuito</a:t>
            </a:r>
          </a:p>
          <a:p>
            <a:endParaRPr lang="es-ES_tradnl" sz="2800"/>
          </a:p>
          <a:p>
            <a:r>
              <a:rPr lang="es-ES_tradnl" sz="2800"/>
              <a:t>Tel: 2593 - 5186correo </a:t>
            </a:r>
          </a:p>
          <a:p>
            <a:endParaRPr lang="es-ES_tradnl" sz="2800"/>
          </a:p>
          <a:p>
            <a:r>
              <a:rPr lang="es-ES_tradnl" sz="2800"/>
              <a:t>electronico: propiedadintelectual@cnr.gob.sv</a:t>
            </a:r>
          </a:p>
        </p:txBody>
      </p:sp>
      <p:pic>
        <p:nvPicPr>
          <p:cNvPr id="33795" name="Imagen 2"/>
          <p:cNvPicPr>
            <a:picLocks noChangeAspect="1"/>
          </p:cNvPicPr>
          <p:nvPr/>
        </p:nvPicPr>
        <p:blipFill>
          <a:blip r:embed="rId2"/>
          <a:srcRect/>
          <a:stretch>
            <a:fillRect/>
          </a:stretch>
        </p:blipFill>
        <p:spPr bwMode="auto">
          <a:xfrm>
            <a:off x="6816725" y="-92075"/>
            <a:ext cx="5375275" cy="6858000"/>
          </a:xfrm>
          <a:prstGeom prst="rect">
            <a:avLst/>
          </a:prstGeom>
          <a:noFill/>
          <a:ln w="9525">
            <a:noFill/>
            <a:miter lim="800000"/>
            <a:headEnd/>
            <a:tailEnd/>
          </a:ln>
        </p:spPr>
      </p:pic>
      <p:pic>
        <p:nvPicPr>
          <p:cNvPr id="33796" name="Imagen 3"/>
          <p:cNvPicPr>
            <a:picLocks noChangeAspect="1"/>
          </p:cNvPicPr>
          <p:nvPr/>
        </p:nvPicPr>
        <p:blipFill>
          <a:blip r:embed="rId3"/>
          <a:srcRect/>
          <a:stretch>
            <a:fillRect/>
          </a:stretch>
        </p:blipFill>
        <p:spPr bwMode="auto">
          <a:xfrm>
            <a:off x="0" y="0"/>
            <a:ext cx="1963738" cy="104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ángulo 2"/>
          <p:cNvSpPr>
            <a:spLocks noChangeArrowheads="1"/>
          </p:cNvSpPr>
          <p:nvPr/>
        </p:nvSpPr>
        <p:spPr bwMode="auto">
          <a:xfrm>
            <a:off x="2266950" y="2349500"/>
            <a:ext cx="7459663" cy="2308225"/>
          </a:xfrm>
          <a:prstGeom prst="rect">
            <a:avLst/>
          </a:prstGeom>
          <a:noFill/>
          <a:ln w="9525">
            <a:noFill/>
            <a:miter lim="800000"/>
            <a:headEnd/>
            <a:tailEnd/>
          </a:ln>
        </p:spPr>
        <p:txBody>
          <a:bodyPr>
            <a:spAutoFit/>
          </a:bodyPr>
          <a:lstStyle/>
          <a:p>
            <a:pPr algn="just"/>
            <a:r>
              <a:rPr lang="es-ES_tradnl" sz="2400"/>
              <a:t>Es la Clasificación Internacional de Productos y Servicios para el Registro de las Marcas fue establecida en virtud del arreglo concluido en la conferencia Diplomática celebrada en NIZA el 15 de junio de 1957, revisado en Estocolmo en 1967 y en Ginebra en 1977, y modificada en 1979.</a:t>
            </a:r>
          </a:p>
        </p:txBody>
      </p:sp>
      <p:sp>
        <p:nvSpPr>
          <p:cNvPr id="34819" name="Rectángulo 3"/>
          <p:cNvSpPr>
            <a:spLocks noChangeArrowheads="1"/>
          </p:cNvSpPr>
          <p:nvPr/>
        </p:nvSpPr>
        <p:spPr bwMode="auto">
          <a:xfrm>
            <a:off x="2251075" y="5059363"/>
            <a:ext cx="7493000" cy="461962"/>
          </a:xfrm>
          <a:prstGeom prst="rect">
            <a:avLst/>
          </a:prstGeom>
          <a:noFill/>
          <a:ln w="9525">
            <a:noFill/>
            <a:miter lim="800000"/>
            <a:headEnd/>
            <a:tailEnd/>
          </a:ln>
        </p:spPr>
        <p:txBody>
          <a:bodyPr wrap="none">
            <a:spAutoFit/>
          </a:bodyPr>
          <a:lstStyle/>
          <a:p>
            <a:r>
              <a:rPr lang="es-ES_tradnl">
                <a:latin typeface="Trebuchet MS" pitchFamily="34" charset="0"/>
              </a:rPr>
              <a:t> </a:t>
            </a:r>
            <a:r>
              <a:rPr lang="es-ES_tradnl" sz="2400"/>
              <a:t>Productos - Clases  01-34   Servicios - Clases  35-45</a:t>
            </a:r>
          </a:p>
        </p:txBody>
      </p:sp>
      <p:sp>
        <p:nvSpPr>
          <p:cNvPr id="34820" name="Rectángulo 4"/>
          <p:cNvSpPr>
            <a:spLocks noChangeArrowheads="1"/>
          </p:cNvSpPr>
          <p:nvPr/>
        </p:nvSpPr>
        <p:spPr bwMode="auto">
          <a:xfrm>
            <a:off x="3648075" y="1131888"/>
            <a:ext cx="3989388" cy="585787"/>
          </a:xfrm>
          <a:prstGeom prst="rect">
            <a:avLst/>
          </a:prstGeom>
          <a:noFill/>
          <a:ln w="9525">
            <a:noFill/>
            <a:miter lim="800000"/>
            <a:headEnd/>
            <a:tailEnd/>
          </a:ln>
        </p:spPr>
        <p:txBody>
          <a:bodyPr wrap="none">
            <a:spAutoFit/>
          </a:bodyPr>
          <a:lstStyle/>
          <a:p>
            <a:r>
              <a:rPr lang="es-ES_tradnl" sz="3200"/>
              <a:t>Clasificación de Niza</a:t>
            </a:r>
          </a:p>
        </p:txBody>
      </p:sp>
      <p:sp>
        <p:nvSpPr>
          <p:cNvPr id="34821" name="Rectángulo 5"/>
          <p:cNvSpPr>
            <a:spLocks noChangeArrowheads="1"/>
          </p:cNvSpPr>
          <p:nvPr/>
        </p:nvSpPr>
        <p:spPr bwMode="auto">
          <a:xfrm>
            <a:off x="606425" y="1824038"/>
            <a:ext cx="890588" cy="4524375"/>
          </a:xfrm>
          <a:prstGeom prst="rect">
            <a:avLst/>
          </a:prstGeom>
          <a:noFill/>
          <a:ln w="9525">
            <a:noFill/>
            <a:miter lim="800000"/>
            <a:headEnd/>
            <a:tailEnd/>
          </a:ln>
        </p:spPr>
        <p:txBody>
          <a:bodyPr>
            <a:spAutoFit/>
          </a:bodyPr>
          <a:lstStyle/>
          <a:p>
            <a:r>
              <a:rPr lang="es-ES_tradnl" sz="2400"/>
              <a:t>201720132011200620011996199219871983198119711963</a:t>
            </a:r>
          </a:p>
        </p:txBody>
      </p:sp>
      <p:pic>
        <p:nvPicPr>
          <p:cNvPr id="34822" name="Imagen 6"/>
          <p:cNvPicPr>
            <a:picLocks noChangeAspect="1"/>
          </p:cNvPicPr>
          <p:nvPr/>
        </p:nvPicPr>
        <p:blipFill>
          <a:blip r:embed="rId2"/>
          <a:srcRect/>
          <a:stretch>
            <a:fillRect/>
          </a:stretch>
        </p:blipFill>
        <p:spPr bwMode="auto">
          <a:xfrm>
            <a:off x="0" y="0"/>
            <a:ext cx="1963738" cy="104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rcRect/>
          <a:stretch>
            <a:fillRect/>
          </a:stretch>
        </p:blipFill>
        <p:spPr bwMode="auto">
          <a:xfrm>
            <a:off x="1608138" y="-146050"/>
            <a:ext cx="5291137" cy="6858000"/>
          </a:xfrm>
          <a:prstGeom prst="rect">
            <a:avLst/>
          </a:prstGeom>
          <a:noFill/>
          <a:ln w="9525">
            <a:noFill/>
            <a:miter lim="800000"/>
            <a:headEnd/>
            <a:tailEnd/>
          </a:ln>
        </p:spPr>
      </p:pic>
      <p:pic>
        <p:nvPicPr>
          <p:cNvPr id="4" name="Imagen 3"/>
          <p:cNvPicPr>
            <a:picLocks noChangeAspect="1"/>
          </p:cNvPicPr>
          <p:nvPr/>
        </p:nvPicPr>
        <p:blipFill>
          <a:blip r:embed="rId3"/>
          <a:srcRect/>
          <a:stretch>
            <a:fillRect/>
          </a:stretch>
        </p:blipFill>
        <p:spPr bwMode="auto">
          <a:xfrm>
            <a:off x="6578600" y="-146050"/>
            <a:ext cx="5375275" cy="6858000"/>
          </a:xfrm>
          <a:prstGeom prst="rect">
            <a:avLst/>
          </a:prstGeom>
          <a:noFill/>
          <a:ln w="9525">
            <a:noFill/>
            <a:miter lim="800000"/>
            <a:headEnd/>
            <a:tailEnd/>
          </a:ln>
        </p:spPr>
      </p:pic>
      <p:pic>
        <p:nvPicPr>
          <p:cNvPr id="35844" name="Imagen 4"/>
          <p:cNvPicPr>
            <a:picLocks noChangeAspect="1"/>
          </p:cNvPicPr>
          <p:nvPr/>
        </p:nvPicPr>
        <p:blipFill>
          <a:blip r:embed="rId4"/>
          <a:srcRect/>
          <a:stretch>
            <a:fillRect/>
          </a:stretch>
        </p:blipFill>
        <p:spPr bwMode="auto">
          <a:xfrm>
            <a:off x="0" y="0"/>
            <a:ext cx="1963738" cy="1046163"/>
          </a:xfrm>
          <a:prstGeom prst="rect">
            <a:avLst/>
          </a:prstGeom>
          <a:noFill/>
          <a:ln w="9525">
            <a:noFill/>
            <a:miter lim="800000"/>
            <a:headEnd/>
            <a:tailEnd/>
          </a:ln>
        </p:spPr>
      </p:pic>
      <p:pic>
        <p:nvPicPr>
          <p:cNvPr id="6" name="Imagen 5"/>
          <p:cNvPicPr>
            <a:picLocks noChangeAspect="1"/>
          </p:cNvPicPr>
          <p:nvPr/>
        </p:nvPicPr>
        <p:blipFill>
          <a:blip r:embed="rId5"/>
          <a:srcRect/>
          <a:stretch>
            <a:fillRect/>
          </a:stretch>
        </p:blipFill>
        <p:spPr bwMode="auto">
          <a:xfrm>
            <a:off x="2093913" y="523875"/>
            <a:ext cx="9420225" cy="5807075"/>
          </a:xfrm>
          <a:prstGeom prst="rect">
            <a:avLst/>
          </a:prstGeom>
          <a:noFill/>
          <a:ln w="9525">
            <a:noFill/>
            <a:miter lim="800000"/>
            <a:headEnd/>
            <a:tailEnd/>
          </a:ln>
        </p:spPr>
      </p:pic>
      <p:pic>
        <p:nvPicPr>
          <p:cNvPr id="7" name="Imagen 6"/>
          <p:cNvPicPr>
            <a:picLocks noChangeAspect="1"/>
          </p:cNvPicPr>
          <p:nvPr/>
        </p:nvPicPr>
        <p:blipFill>
          <a:blip r:embed="rId6"/>
          <a:srcRect/>
          <a:stretch>
            <a:fillRect/>
          </a:stretch>
        </p:blipFill>
        <p:spPr bwMode="auto">
          <a:xfrm>
            <a:off x="2151063" y="1098550"/>
            <a:ext cx="5232400" cy="4368800"/>
          </a:xfrm>
          <a:prstGeom prst="rect">
            <a:avLst/>
          </a:prstGeom>
          <a:noFill/>
          <a:ln w="9525">
            <a:noFill/>
            <a:miter lim="800000"/>
            <a:headEnd/>
            <a:tailEnd/>
          </a:ln>
        </p:spPr>
      </p:pic>
      <p:pic>
        <p:nvPicPr>
          <p:cNvPr id="8" name="Imagen 7"/>
          <p:cNvPicPr>
            <a:picLocks noChangeAspect="1"/>
          </p:cNvPicPr>
          <p:nvPr/>
        </p:nvPicPr>
        <p:blipFill>
          <a:blip r:embed="rId7"/>
          <a:srcRect/>
          <a:stretch>
            <a:fillRect/>
          </a:stretch>
        </p:blipFill>
        <p:spPr bwMode="auto">
          <a:xfrm>
            <a:off x="6176963" y="1900238"/>
            <a:ext cx="5207000" cy="4229100"/>
          </a:xfrm>
          <a:prstGeom prst="rect">
            <a:avLst/>
          </a:prstGeom>
          <a:noFill/>
          <a:ln w="9525">
            <a:noFill/>
            <a:miter lim="800000"/>
            <a:headEnd/>
            <a:tailEnd/>
          </a:ln>
        </p:spPr>
      </p:pic>
      <p:pic>
        <p:nvPicPr>
          <p:cNvPr id="9" name="Imagen 8"/>
          <p:cNvPicPr>
            <a:picLocks noChangeAspect="1"/>
          </p:cNvPicPr>
          <p:nvPr/>
        </p:nvPicPr>
        <p:blipFill>
          <a:blip r:embed="rId8"/>
          <a:srcRect/>
          <a:stretch>
            <a:fillRect/>
          </a:stretch>
        </p:blipFill>
        <p:spPr bwMode="auto">
          <a:xfrm>
            <a:off x="3392488" y="0"/>
            <a:ext cx="5407025" cy="6858000"/>
          </a:xfrm>
          <a:prstGeom prst="rect">
            <a:avLst/>
          </a:prstGeom>
          <a:noFill/>
          <a:ln w="9525">
            <a:noFill/>
            <a:miter lim="800000"/>
            <a:headEnd/>
            <a:tailEnd/>
          </a:ln>
        </p:spPr>
      </p:pic>
      <p:pic>
        <p:nvPicPr>
          <p:cNvPr id="10" name="Imagen 9"/>
          <p:cNvPicPr>
            <a:picLocks noChangeAspect="1"/>
          </p:cNvPicPr>
          <p:nvPr/>
        </p:nvPicPr>
        <p:blipFill>
          <a:blip r:embed="rId9"/>
          <a:srcRect/>
          <a:stretch>
            <a:fillRect/>
          </a:stretch>
        </p:blipFill>
        <p:spPr bwMode="auto">
          <a:xfrm>
            <a:off x="3455988" y="-1588"/>
            <a:ext cx="5410200" cy="6858001"/>
          </a:xfrm>
          <a:prstGeom prst="rect">
            <a:avLst/>
          </a:prstGeom>
          <a:noFill/>
          <a:ln w="9525">
            <a:noFill/>
            <a:miter lim="800000"/>
            <a:headEnd/>
            <a:tailEnd/>
          </a:ln>
        </p:spPr>
      </p:pic>
      <p:pic>
        <p:nvPicPr>
          <p:cNvPr id="14" name="Imagen 13"/>
          <p:cNvPicPr>
            <a:picLocks noChangeAspect="1"/>
          </p:cNvPicPr>
          <p:nvPr/>
        </p:nvPicPr>
        <p:blipFill>
          <a:blip r:embed="rId10"/>
          <a:srcRect/>
          <a:stretch>
            <a:fillRect/>
          </a:stretch>
        </p:blipFill>
        <p:spPr bwMode="auto">
          <a:xfrm rot="-1217352">
            <a:off x="7626350" y="-549275"/>
            <a:ext cx="5205413" cy="6858000"/>
          </a:xfrm>
          <a:prstGeom prst="rect">
            <a:avLst/>
          </a:prstGeom>
          <a:noFill/>
          <a:ln w="9525">
            <a:noFill/>
            <a:miter lim="800000"/>
            <a:headEnd/>
            <a:tailEnd/>
          </a:ln>
        </p:spPr>
      </p:pic>
      <p:pic>
        <p:nvPicPr>
          <p:cNvPr id="15" name="Imagen 14"/>
          <p:cNvPicPr>
            <a:picLocks noChangeAspect="1"/>
          </p:cNvPicPr>
          <p:nvPr/>
        </p:nvPicPr>
        <p:blipFill>
          <a:blip r:embed="rId11"/>
          <a:srcRect/>
          <a:stretch>
            <a:fillRect/>
          </a:stretch>
        </p:blipFill>
        <p:spPr bwMode="auto">
          <a:xfrm>
            <a:off x="-777875" y="-414338"/>
            <a:ext cx="7099300" cy="7683501"/>
          </a:xfrm>
          <a:prstGeom prst="rect">
            <a:avLst/>
          </a:prstGeom>
          <a:noFill/>
          <a:ln w="9525">
            <a:noFill/>
            <a:miter lim="800000"/>
            <a:headEnd/>
            <a:tailEnd/>
          </a:ln>
        </p:spPr>
      </p:pic>
      <p:pic>
        <p:nvPicPr>
          <p:cNvPr id="16" name="Imagen 15"/>
          <p:cNvPicPr>
            <a:picLocks noChangeAspect="1"/>
          </p:cNvPicPr>
          <p:nvPr/>
        </p:nvPicPr>
        <p:blipFill>
          <a:blip r:embed="rId12"/>
          <a:srcRect/>
          <a:stretch>
            <a:fillRect/>
          </a:stretch>
        </p:blipFill>
        <p:spPr bwMode="auto">
          <a:xfrm>
            <a:off x="803275" y="-620713"/>
            <a:ext cx="7927975" cy="8096251"/>
          </a:xfrm>
          <a:prstGeom prst="rect">
            <a:avLst/>
          </a:prstGeom>
          <a:noFill/>
          <a:ln w="9525">
            <a:noFill/>
            <a:miter lim="800000"/>
            <a:headEnd/>
            <a:tailEnd/>
          </a:ln>
        </p:spPr>
      </p:pic>
      <p:pic>
        <p:nvPicPr>
          <p:cNvPr id="17" name="Imagen 16"/>
          <p:cNvPicPr>
            <a:picLocks noChangeAspect="1"/>
          </p:cNvPicPr>
          <p:nvPr/>
        </p:nvPicPr>
        <p:blipFill>
          <a:blip r:embed="rId10"/>
          <a:srcRect/>
          <a:stretch>
            <a:fillRect/>
          </a:stretch>
        </p:blipFill>
        <p:spPr bwMode="auto">
          <a:xfrm rot="-1217352">
            <a:off x="7623175" y="-533400"/>
            <a:ext cx="5203825" cy="6858000"/>
          </a:xfrm>
          <a:prstGeom prst="rect">
            <a:avLst/>
          </a:prstGeom>
          <a:noFill/>
          <a:ln w="9525">
            <a:noFill/>
            <a:miter lim="800000"/>
            <a:headEnd/>
            <a:tailEnd/>
          </a:ln>
        </p:spPr>
      </p:pic>
      <p:pic>
        <p:nvPicPr>
          <p:cNvPr id="18" name="Imagen 17"/>
          <p:cNvPicPr>
            <a:picLocks noChangeAspect="1"/>
          </p:cNvPicPr>
          <p:nvPr/>
        </p:nvPicPr>
        <p:blipFill>
          <a:blip r:embed="rId13"/>
          <a:srcRect/>
          <a:stretch>
            <a:fillRect/>
          </a:stretch>
        </p:blipFill>
        <p:spPr bwMode="auto">
          <a:xfrm>
            <a:off x="5137150" y="-438150"/>
            <a:ext cx="5721350" cy="6858000"/>
          </a:xfrm>
          <a:prstGeom prst="rect">
            <a:avLst/>
          </a:prstGeom>
          <a:noFill/>
          <a:ln w="9525">
            <a:noFill/>
            <a:miter lim="800000"/>
            <a:headEnd/>
            <a:tailEnd/>
          </a:ln>
        </p:spPr>
      </p:pic>
      <p:pic>
        <p:nvPicPr>
          <p:cNvPr id="19" name="Imagen 18"/>
          <p:cNvPicPr>
            <a:picLocks noChangeAspect="1"/>
          </p:cNvPicPr>
          <p:nvPr/>
        </p:nvPicPr>
        <p:blipFill>
          <a:blip r:embed="rId14"/>
          <a:srcRect/>
          <a:stretch>
            <a:fillRect/>
          </a:stretch>
        </p:blipFill>
        <p:spPr bwMode="auto">
          <a:xfrm>
            <a:off x="3190875" y="-1684338"/>
            <a:ext cx="7237413" cy="8542338"/>
          </a:xfrm>
          <a:prstGeom prst="rect">
            <a:avLst/>
          </a:prstGeom>
          <a:noFill/>
          <a:ln w="9525">
            <a:noFill/>
            <a:miter lim="800000"/>
            <a:headEnd/>
            <a:tailEnd/>
          </a:ln>
        </p:spPr>
      </p:pic>
      <p:pic>
        <p:nvPicPr>
          <p:cNvPr id="20" name="Imagen 19"/>
          <p:cNvPicPr>
            <a:picLocks noChangeAspect="1"/>
          </p:cNvPicPr>
          <p:nvPr/>
        </p:nvPicPr>
        <p:blipFill>
          <a:blip r:embed="rId15"/>
          <a:srcRect/>
          <a:stretch>
            <a:fillRect/>
          </a:stretch>
        </p:blipFill>
        <p:spPr bwMode="auto">
          <a:xfrm>
            <a:off x="2646363" y="0"/>
            <a:ext cx="8509000" cy="5295900"/>
          </a:xfrm>
          <a:prstGeom prst="rect">
            <a:avLst/>
          </a:prstGeom>
          <a:noFill/>
          <a:ln w="9525">
            <a:noFill/>
            <a:miter lim="800000"/>
            <a:headEnd/>
            <a:tailEnd/>
          </a:ln>
        </p:spPr>
      </p:pic>
      <p:pic>
        <p:nvPicPr>
          <p:cNvPr id="21" name="Imagen 20"/>
          <p:cNvPicPr>
            <a:picLocks noChangeAspect="1"/>
          </p:cNvPicPr>
          <p:nvPr/>
        </p:nvPicPr>
        <p:blipFill>
          <a:blip r:embed="rId16"/>
          <a:srcRect/>
          <a:stretch>
            <a:fillRect/>
          </a:stretch>
        </p:blipFill>
        <p:spPr bwMode="auto">
          <a:xfrm>
            <a:off x="709613" y="-723900"/>
            <a:ext cx="9793287" cy="1071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Scale>
                                      <p:cBhvr>
                                        <p:cTn id="14"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
                                        </p:tgtEl>
                                        <p:attrNameLst>
                                          <p:attrName>ppt_x</p:attrName>
                                          <p:attrName>ppt_y</p:attrName>
                                        </p:attrNameLst>
                                      </p:cBhvr>
                                    </p:animMotion>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Scale>
                                      <p:cBhvr>
                                        <p:cTn id="2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gtEl>
                                        <p:attrNameLst>
                                          <p:attrName>ppt_x</p:attrName>
                                          <p:attrName>ppt_y</p:attrName>
                                        </p:attrNameLst>
                                      </p:cBhvr>
                                    </p:animMotion>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Scale>
                                      <p:cBhvr>
                                        <p:cTn id="2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
                                        </p:tgtEl>
                                        <p:attrNameLst>
                                          <p:attrName>ppt_x</p:attrName>
                                          <p:attrName>ppt_y</p:attrName>
                                        </p:attrNameLst>
                                      </p:cBhvr>
                                    </p:animMotion>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Scale>
                                      <p:cBhvr>
                                        <p:cTn id="3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8"/>
                                        </p:tgtEl>
                                        <p:attrNameLst>
                                          <p:attrName>ppt_x</p:attrName>
                                          <p:attrName>ppt_y</p:attrName>
                                        </p:attrNameLst>
                                      </p:cBhvr>
                                    </p:animMotion>
                                    <p:animEffect transition="in" filter="fade">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Scale>
                                      <p:cBhvr>
                                        <p:cTn id="4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9"/>
                                        </p:tgtEl>
                                        <p:attrNameLst>
                                          <p:attrName>ppt_x</p:attrName>
                                          <p:attrName>ppt_y</p:attrName>
                                        </p:attrNameLst>
                                      </p:cBhvr>
                                    </p:animMotion>
                                    <p:animEffect transition="in" filter="fade">
                                      <p:cBhvr>
                                        <p:cTn id="44" dur="1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Scale>
                                      <p:cBhvr>
                                        <p:cTn id="4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0"/>
                                        </p:tgtEl>
                                        <p:attrNameLst>
                                          <p:attrName>ppt_x</p:attrName>
                                          <p:attrName>ppt_y</p:attrName>
                                        </p:attrNameLst>
                                      </p:cBhvr>
                                    </p:animMotion>
                                    <p:animEffect transition="in" filter="fade">
                                      <p:cBhvr>
                                        <p:cTn id="51" dur="1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heel(1)">
                                      <p:cBhvr>
                                        <p:cTn id="56" dur="20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1000" fill="hold"/>
                                        <p:tgtEl>
                                          <p:spTgt spid="15"/>
                                        </p:tgtEl>
                                        <p:attrNameLst>
                                          <p:attrName>ppt_w</p:attrName>
                                        </p:attrNameLst>
                                      </p:cBhvr>
                                      <p:tavLst>
                                        <p:tav tm="0">
                                          <p:val>
                                            <p:strVal val="#ppt_w*0.70"/>
                                          </p:val>
                                        </p:tav>
                                        <p:tav tm="100000">
                                          <p:val>
                                            <p:strVal val="#ppt_w"/>
                                          </p:val>
                                        </p:tav>
                                      </p:tavLst>
                                    </p:anim>
                                    <p:anim calcmode="lin" valueType="num">
                                      <p:cBhvr>
                                        <p:cTn id="62" dur="1000" fill="hold"/>
                                        <p:tgtEl>
                                          <p:spTgt spid="15"/>
                                        </p:tgtEl>
                                        <p:attrNameLst>
                                          <p:attrName>ppt_h</p:attrName>
                                        </p:attrNameLst>
                                      </p:cBhvr>
                                      <p:tavLst>
                                        <p:tav tm="0">
                                          <p:val>
                                            <p:strVal val="#ppt_h"/>
                                          </p:val>
                                        </p:tav>
                                        <p:tav tm="100000">
                                          <p:val>
                                            <p:strVal val="#ppt_h"/>
                                          </p:val>
                                        </p:tav>
                                      </p:tavLst>
                                    </p:anim>
                                    <p:animEffect transition="in" filter="fade">
                                      <p:cBhvr>
                                        <p:cTn id="63" dur="10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1000" fill="hold"/>
                                        <p:tgtEl>
                                          <p:spTgt spid="16"/>
                                        </p:tgtEl>
                                        <p:attrNameLst>
                                          <p:attrName>ppt_w</p:attrName>
                                        </p:attrNameLst>
                                      </p:cBhvr>
                                      <p:tavLst>
                                        <p:tav tm="0">
                                          <p:val>
                                            <p:strVal val="#ppt_w*0.70"/>
                                          </p:val>
                                        </p:tav>
                                        <p:tav tm="100000">
                                          <p:val>
                                            <p:strVal val="#ppt_w"/>
                                          </p:val>
                                        </p:tav>
                                      </p:tavLst>
                                    </p:anim>
                                    <p:anim calcmode="lin" valueType="num">
                                      <p:cBhvr>
                                        <p:cTn id="69" dur="1000" fill="hold"/>
                                        <p:tgtEl>
                                          <p:spTgt spid="16"/>
                                        </p:tgtEl>
                                        <p:attrNameLst>
                                          <p:attrName>ppt_h</p:attrName>
                                        </p:attrNameLst>
                                      </p:cBhvr>
                                      <p:tavLst>
                                        <p:tav tm="0">
                                          <p:val>
                                            <p:strVal val="#ppt_h"/>
                                          </p:val>
                                        </p:tav>
                                        <p:tav tm="100000">
                                          <p:val>
                                            <p:strVal val="#ppt_h"/>
                                          </p:val>
                                        </p:tav>
                                      </p:tavLst>
                                    </p:anim>
                                    <p:animEffect transition="in" filter="fade">
                                      <p:cBhvr>
                                        <p:cTn id="70" dur="10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heel(1)">
                                      <p:cBhvr>
                                        <p:cTn id="75" dur="20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nodeType="click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strVal val="#ppt_w*0.70"/>
                                          </p:val>
                                        </p:tav>
                                        <p:tav tm="100000">
                                          <p:val>
                                            <p:strVal val="#ppt_w"/>
                                          </p:val>
                                        </p:tav>
                                      </p:tavLst>
                                    </p:anim>
                                    <p:anim calcmode="lin" valueType="num">
                                      <p:cBhvr>
                                        <p:cTn id="81" dur="1000" fill="hold"/>
                                        <p:tgtEl>
                                          <p:spTgt spid="18"/>
                                        </p:tgtEl>
                                        <p:attrNameLst>
                                          <p:attrName>ppt_h</p:attrName>
                                        </p:attrNameLst>
                                      </p:cBhvr>
                                      <p:tavLst>
                                        <p:tav tm="0">
                                          <p:val>
                                            <p:strVal val="#ppt_h"/>
                                          </p:val>
                                        </p:tav>
                                        <p:tav tm="100000">
                                          <p:val>
                                            <p:strVal val="#ppt_h"/>
                                          </p:val>
                                        </p:tav>
                                      </p:tavLst>
                                    </p:anim>
                                    <p:animEffect transition="in" filter="fade">
                                      <p:cBhvr>
                                        <p:cTn id="82" dur="10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5" presetClass="entr" presetSubtype="0"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1000" fill="hold"/>
                                        <p:tgtEl>
                                          <p:spTgt spid="19"/>
                                        </p:tgtEl>
                                        <p:attrNameLst>
                                          <p:attrName>ppt_w</p:attrName>
                                        </p:attrNameLst>
                                      </p:cBhvr>
                                      <p:tavLst>
                                        <p:tav tm="0">
                                          <p:val>
                                            <p:fltVal val="0"/>
                                          </p:val>
                                        </p:tav>
                                        <p:tav tm="100000">
                                          <p:val>
                                            <p:strVal val="#ppt_w"/>
                                          </p:val>
                                        </p:tav>
                                      </p:tavLst>
                                    </p:anim>
                                    <p:anim calcmode="lin" valueType="num">
                                      <p:cBhvr>
                                        <p:cTn id="88" dur="1000" fill="hold"/>
                                        <p:tgtEl>
                                          <p:spTgt spid="19"/>
                                        </p:tgtEl>
                                        <p:attrNameLst>
                                          <p:attrName>ppt_h</p:attrName>
                                        </p:attrNameLst>
                                      </p:cBhvr>
                                      <p:tavLst>
                                        <p:tav tm="0">
                                          <p:val>
                                            <p:fltVal val="0"/>
                                          </p:val>
                                        </p:tav>
                                        <p:tav tm="100000">
                                          <p:val>
                                            <p:strVal val="#ppt_h"/>
                                          </p:val>
                                        </p:tav>
                                      </p:tavLst>
                                    </p:anim>
                                    <p:anim calcmode="lin" valueType="num">
                                      <p:cBhvr>
                                        <p:cTn id="89"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p:stCondLst>
                        <p:cond delay="indefinite"/>
                      </p:stCondLst>
                      <p:childTnLst>
                        <p:par>
                          <p:cTn id="92" fill="hold">
                            <p:stCondLst>
                              <p:cond delay="0"/>
                            </p:stCondLst>
                            <p:childTnLst>
                              <p:par>
                                <p:cTn id="93" presetID="15" presetClass="entr" presetSubtype="0" fill="hold" nodeType="click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1000" fill="hold"/>
                                        <p:tgtEl>
                                          <p:spTgt spid="20"/>
                                        </p:tgtEl>
                                        <p:attrNameLst>
                                          <p:attrName>ppt_w</p:attrName>
                                        </p:attrNameLst>
                                      </p:cBhvr>
                                      <p:tavLst>
                                        <p:tav tm="0">
                                          <p:val>
                                            <p:fltVal val="0"/>
                                          </p:val>
                                        </p:tav>
                                        <p:tav tm="100000">
                                          <p:val>
                                            <p:strVal val="#ppt_w"/>
                                          </p:val>
                                        </p:tav>
                                      </p:tavLst>
                                    </p:anim>
                                    <p:anim calcmode="lin" valueType="num">
                                      <p:cBhvr>
                                        <p:cTn id="96" dur="1000" fill="hold"/>
                                        <p:tgtEl>
                                          <p:spTgt spid="20"/>
                                        </p:tgtEl>
                                        <p:attrNameLst>
                                          <p:attrName>ppt_h</p:attrName>
                                        </p:attrNameLst>
                                      </p:cBhvr>
                                      <p:tavLst>
                                        <p:tav tm="0">
                                          <p:val>
                                            <p:fltVal val="0"/>
                                          </p:val>
                                        </p:tav>
                                        <p:tav tm="100000">
                                          <p:val>
                                            <p:strVal val="#ppt_h"/>
                                          </p:val>
                                        </p:tav>
                                      </p:tavLst>
                                    </p:anim>
                                    <p:anim calcmode="lin" valueType="num">
                                      <p:cBhvr>
                                        <p:cTn id="97"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9" fill="hold">
                      <p:stCondLst>
                        <p:cond delay="indefinite"/>
                      </p:stCondLst>
                      <p:childTnLst>
                        <p:par>
                          <p:cTn id="100" fill="hold">
                            <p:stCondLst>
                              <p:cond delay="0"/>
                            </p:stCondLst>
                            <p:childTnLst>
                              <p:par>
                                <p:cTn id="101" presetID="35" presetClass="entr" presetSubtype="0" fill="hold" nodeType="click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2000"/>
                                        <p:tgtEl>
                                          <p:spTgt spid="21"/>
                                        </p:tgtEl>
                                      </p:cBhvr>
                                    </p:animEffect>
                                    <p:anim calcmode="lin" valueType="num">
                                      <p:cBhvr>
                                        <p:cTn id="104" dur="2000" fill="hold"/>
                                        <p:tgtEl>
                                          <p:spTgt spid="21"/>
                                        </p:tgtEl>
                                        <p:attrNameLst>
                                          <p:attrName>style.rotation</p:attrName>
                                        </p:attrNameLst>
                                      </p:cBhvr>
                                      <p:tavLst>
                                        <p:tav tm="0">
                                          <p:val>
                                            <p:fltVal val="720"/>
                                          </p:val>
                                        </p:tav>
                                        <p:tav tm="100000">
                                          <p:val>
                                            <p:fltVal val="0"/>
                                          </p:val>
                                        </p:tav>
                                      </p:tavLst>
                                    </p:anim>
                                    <p:anim calcmode="lin" valueType="num">
                                      <p:cBhvr>
                                        <p:cTn id="105" dur="2000" fill="hold"/>
                                        <p:tgtEl>
                                          <p:spTgt spid="21"/>
                                        </p:tgtEl>
                                        <p:attrNameLst>
                                          <p:attrName>ppt_h</p:attrName>
                                        </p:attrNameLst>
                                      </p:cBhvr>
                                      <p:tavLst>
                                        <p:tav tm="0">
                                          <p:val>
                                            <p:fltVal val="0"/>
                                          </p:val>
                                        </p:tav>
                                        <p:tav tm="100000">
                                          <p:val>
                                            <p:strVal val="#ppt_h"/>
                                          </p:val>
                                        </p:tav>
                                      </p:tavLst>
                                    </p:anim>
                                    <p:anim calcmode="lin" valueType="num">
                                      <p:cBhvr>
                                        <p:cTn id="106" dur="2000" fill="hold"/>
                                        <p:tgtEl>
                                          <p:spTgt spid="2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p:cNvSpPr>
            <a:spLocks noGrp="1"/>
          </p:cNvSpPr>
          <p:nvPr>
            <p:ph type="title"/>
          </p:nvPr>
        </p:nvSpPr>
        <p:spPr/>
        <p:txBody>
          <a:bodyPr/>
          <a:lstStyle/>
          <a:p>
            <a:r>
              <a:rPr lang="es-ES_tradnl" smtClean="0"/>
              <a:t>Modificación de la Marca</a:t>
            </a:r>
          </a:p>
        </p:txBody>
      </p:sp>
      <p:pic>
        <p:nvPicPr>
          <p:cNvPr id="6" name="5 Imagen" descr="shell.png"/>
          <p:cNvPicPr>
            <a:picLocks noChangeAspect="1"/>
          </p:cNvPicPr>
          <p:nvPr/>
        </p:nvPicPr>
        <p:blipFill>
          <a:blip r:embed="rId2"/>
          <a:stretch>
            <a:fillRect/>
          </a:stretch>
        </p:blipFill>
        <p:spPr>
          <a:xfrm>
            <a:off x="2226707" y="2185061"/>
            <a:ext cx="6900947" cy="423949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n 1"/>
          <p:cNvPicPr>
            <a:picLocks noChangeAspect="1"/>
          </p:cNvPicPr>
          <p:nvPr/>
        </p:nvPicPr>
        <p:blipFill>
          <a:blip r:embed="rId2"/>
          <a:srcRect/>
          <a:stretch>
            <a:fillRect/>
          </a:stretch>
        </p:blipFill>
        <p:spPr bwMode="auto">
          <a:xfrm>
            <a:off x="-323850" y="1258888"/>
            <a:ext cx="7704138" cy="5784850"/>
          </a:xfrm>
          <a:prstGeom prst="rect">
            <a:avLst/>
          </a:prstGeom>
          <a:noFill/>
          <a:ln w="9525">
            <a:noFill/>
            <a:miter lim="800000"/>
            <a:headEnd/>
            <a:tailEnd/>
          </a:ln>
        </p:spPr>
      </p:pic>
      <p:sp>
        <p:nvSpPr>
          <p:cNvPr id="20483" name="Rectángulo 2"/>
          <p:cNvSpPr>
            <a:spLocks noChangeArrowheads="1"/>
          </p:cNvSpPr>
          <p:nvPr/>
        </p:nvSpPr>
        <p:spPr bwMode="auto">
          <a:xfrm>
            <a:off x="7183438" y="2243138"/>
            <a:ext cx="4678362" cy="3048000"/>
          </a:xfrm>
          <a:prstGeom prst="rect">
            <a:avLst/>
          </a:prstGeom>
          <a:noFill/>
          <a:ln w="9525">
            <a:noFill/>
            <a:miter lim="800000"/>
            <a:headEnd/>
            <a:tailEnd/>
          </a:ln>
        </p:spPr>
        <p:txBody>
          <a:bodyPr>
            <a:spAutoFit/>
          </a:bodyPr>
          <a:lstStyle/>
          <a:p>
            <a:pPr algn="just"/>
            <a:r>
              <a:rPr lang="es-ES_tradnl" sz="2400"/>
              <a:t>El Decreto Ejecutivo No. 62, de fecha 5 de diciembre de 1994; publicado en el Diario Oficial No. 227, Tomo No. 325 del 7 de diciembre de dicho año, cuyo objeto principal es organizar y administrar el Sistema Registral y Catastral del país.</a:t>
            </a:r>
          </a:p>
        </p:txBody>
      </p:sp>
      <p:pic>
        <p:nvPicPr>
          <p:cNvPr id="20484" name="Imagen 3"/>
          <p:cNvPicPr>
            <a:picLocks noChangeAspect="1"/>
          </p:cNvPicPr>
          <p:nvPr/>
        </p:nvPicPr>
        <p:blipFill>
          <a:blip r:embed="rId3"/>
          <a:srcRect/>
          <a:stretch>
            <a:fillRect/>
          </a:stretch>
        </p:blipFill>
        <p:spPr bwMode="auto">
          <a:xfrm>
            <a:off x="1693863" y="176213"/>
            <a:ext cx="3435350" cy="183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ángulo 1"/>
          <p:cNvSpPr>
            <a:spLocks noChangeArrowheads="1"/>
          </p:cNvSpPr>
          <p:nvPr/>
        </p:nvSpPr>
        <p:spPr bwMode="auto">
          <a:xfrm>
            <a:off x="258763" y="471488"/>
            <a:ext cx="7954962" cy="5262562"/>
          </a:xfrm>
          <a:prstGeom prst="rect">
            <a:avLst/>
          </a:prstGeom>
          <a:noFill/>
          <a:ln w="9525">
            <a:noFill/>
            <a:miter lim="800000"/>
            <a:headEnd/>
            <a:tailEnd/>
          </a:ln>
        </p:spPr>
        <p:txBody>
          <a:bodyPr>
            <a:spAutoFit/>
          </a:bodyPr>
          <a:lstStyle/>
          <a:p>
            <a:pPr algn="just"/>
            <a:r>
              <a:rPr lang="es-ES_tradnl" sz="2400">
                <a:latin typeface="Trebuchet MS" pitchFamily="34" charset="0"/>
              </a:rPr>
              <a:t>VIOLACION DE DISTINTIVOS COMERCIALES Art. 229.- El que con fines industriales o comerciales, y sin el consentimiento del titular, reprodujere, imitare, modificare o de cualquier modo utilizare marca, nombre comercial, expresión, señal de propaganda o cualquier otro distintivo comercial, infringiendo los derechos amparados por la propiedad industrial registrada conforme a la ley, será sancionado con prisión de dos a cuatro años. </a:t>
            </a:r>
          </a:p>
          <a:p>
            <a:pPr algn="just"/>
            <a:endParaRPr lang="es-ES_tradnl" sz="2400">
              <a:latin typeface="Trebuchet MS" pitchFamily="34" charset="0"/>
            </a:endParaRPr>
          </a:p>
          <a:p>
            <a:pPr algn="just"/>
            <a:r>
              <a:rPr lang="es-ES_tradnl" sz="2400">
                <a:latin typeface="Trebuchet MS" pitchFamily="34" charset="0"/>
              </a:rPr>
              <a:t>En la misma sanción incurrirá quien, exportare, importare, poseyere para su comercialización o pusiere en el comercio, productos o servicios marcas o con distintivos comerciales que, conforme al inciso anterior, constituyere una infracción de los derechos exclusivos del titular de los mismos. </a:t>
            </a:r>
          </a:p>
        </p:txBody>
      </p:sp>
      <p:pic>
        <p:nvPicPr>
          <p:cNvPr id="37891" name="Imagen 2"/>
          <p:cNvPicPr>
            <a:picLocks noChangeAspect="1"/>
          </p:cNvPicPr>
          <p:nvPr/>
        </p:nvPicPr>
        <p:blipFill>
          <a:blip r:embed="rId2"/>
          <a:srcRect/>
          <a:stretch>
            <a:fillRect/>
          </a:stretch>
        </p:blipFill>
        <p:spPr bwMode="auto">
          <a:xfrm>
            <a:off x="9393238" y="1219200"/>
            <a:ext cx="914400" cy="1206500"/>
          </a:xfrm>
          <a:prstGeom prst="rect">
            <a:avLst/>
          </a:prstGeom>
          <a:noFill/>
          <a:ln w="9525">
            <a:noFill/>
            <a:miter lim="800000"/>
            <a:headEnd/>
            <a:tailEnd/>
          </a:ln>
        </p:spPr>
      </p:pic>
      <p:pic>
        <p:nvPicPr>
          <p:cNvPr id="37892" name="Imagen 3"/>
          <p:cNvPicPr>
            <a:picLocks noChangeAspect="1"/>
          </p:cNvPicPr>
          <p:nvPr/>
        </p:nvPicPr>
        <p:blipFill>
          <a:blip r:embed="rId3"/>
          <a:srcRect/>
          <a:stretch>
            <a:fillRect/>
          </a:stretch>
        </p:blipFill>
        <p:spPr bwMode="auto">
          <a:xfrm>
            <a:off x="9329738" y="3254375"/>
            <a:ext cx="1041400" cy="1168400"/>
          </a:xfrm>
          <a:prstGeom prst="rect">
            <a:avLst/>
          </a:prstGeom>
          <a:noFill/>
          <a:ln w="9525">
            <a:noFill/>
            <a:miter lim="800000"/>
            <a:headEnd/>
            <a:tailEnd/>
          </a:ln>
        </p:spPr>
      </p:pic>
      <p:pic>
        <p:nvPicPr>
          <p:cNvPr id="37893" name="Imagen 4"/>
          <p:cNvPicPr>
            <a:picLocks noChangeAspect="1"/>
          </p:cNvPicPr>
          <p:nvPr/>
        </p:nvPicPr>
        <p:blipFill>
          <a:blip r:embed="rId4"/>
          <a:srcRect/>
          <a:stretch>
            <a:fillRect/>
          </a:stretch>
        </p:blipFill>
        <p:spPr bwMode="auto">
          <a:xfrm>
            <a:off x="9151938" y="5149850"/>
            <a:ext cx="1155700" cy="115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n 1"/>
          <p:cNvPicPr>
            <a:picLocks noChangeAspect="1"/>
          </p:cNvPicPr>
          <p:nvPr/>
        </p:nvPicPr>
        <p:blipFill>
          <a:blip r:embed="rId2"/>
          <a:srcRect/>
          <a:stretch>
            <a:fillRect/>
          </a:stretch>
        </p:blipFill>
        <p:spPr bwMode="auto">
          <a:xfrm>
            <a:off x="1963738" y="127000"/>
            <a:ext cx="8267700" cy="6604000"/>
          </a:xfrm>
          <a:prstGeom prst="rect">
            <a:avLst/>
          </a:prstGeom>
          <a:noFill/>
          <a:ln w="9525">
            <a:noFill/>
            <a:miter lim="800000"/>
            <a:headEnd/>
            <a:tailEnd/>
          </a:ln>
        </p:spPr>
      </p:pic>
      <p:pic>
        <p:nvPicPr>
          <p:cNvPr id="38915" name="Imagen 2"/>
          <p:cNvPicPr>
            <a:picLocks noChangeAspect="1"/>
          </p:cNvPicPr>
          <p:nvPr/>
        </p:nvPicPr>
        <p:blipFill>
          <a:blip r:embed="rId3"/>
          <a:srcRect/>
          <a:stretch>
            <a:fillRect/>
          </a:stretch>
        </p:blipFill>
        <p:spPr bwMode="auto">
          <a:xfrm>
            <a:off x="0" y="171450"/>
            <a:ext cx="1963738" cy="1047750"/>
          </a:xfrm>
          <a:prstGeom prst="rect">
            <a:avLst/>
          </a:prstGeom>
          <a:noFill/>
          <a:ln w="9525">
            <a:noFill/>
            <a:miter lim="800000"/>
            <a:headEnd/>
            <a:tailEnd/>
          </a:ln>
        </p:spPr>
      </p:pic>
      <p:sp>
        <p:nvSpPr>
          <p:cNvPr id="4" name="3 Rectángulo"/>
          <p:cNvSpPr/>
          <p:nvPr/>
        </p:nvSpPr>
        <p:spPr>
          <a:xfrm>
            <a:off x="5379522" y="5997039"/>
            <a:ext cx="3420094" cy="3918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 name="4 CuadroTexto"/>
          <p:cNvSpPr txBox="1"/>
          <p:nvPr/>
        </p:nvSpPr>
        <p:spPr>
          <a:xfrm>
            <a:off x="5379522" y="6019593"/>
            <a:ext cx="3393942" cy="369332"/>
          </a:xfrm>
          <a:prstGeom prst="rect">
            <a:avLst/>
          </a:prstGeom>
          <a:noFill/>
        </p:spPr>
        <p:txBody>
          <a:bodyPr wrap="none" rtlCol="0">
            <a:spAutoFit/>
          </a:bodyPr>
          <a:lstStyle/>
          <a:p>
            <a:r>
              <a:rPr lang="es-MX" dirty="0" smtClean="0">
                <a:solidFill>
                  <a:schemeClr val="bg1"/>
                </a:solidFill>
              </a:rPr>
              <a:t>georgina.canizalez@cnr.gob.sv</a:t>
            </a:r>
            <a:endParaRPr lang="es-SV" dirty="0">
              <a:solidFill>
                <a:schemeClr val="bg1"/>
              </a:solidFill>
            </a:endParaRPr>
          </a:p>
        </p:txBody>
      </p:sp>
      <p:sp>
        <p:nvSpPr>
          <p:cNvPr id="6" name="5 Rectángulo"/>
          <p:cNvSpPr/>
          <p:nvPr/>
        </p:nvSpPr>
        <p:spPr>
          <a:xfrm>
            <a:off x="5379522" y="5177642"/>
            <a:ext cx="1733797" cy="3681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 name="6 CuadroTexto"/>
          <p:cNvSpPr txBox="1"/>
          <p:nvPr/>
        </p:nvSpPr>
        <p:spPr>
          <a:xfrm>
            <a:off x="5628904" y="5177642"/>
            <a:ext cx="1287532" cy="369332"/>
          </a:xfrm>
          <a:prstGeom prst="rect">
            <a:avLst/>
          </a:prstGeom>
          <a:noFill/>
        </p:spPr>
        <p:txBody>
          <a:bodyPr wrap="none" rtlCol="0">
            <a:spAutoFit/>
          </a:bodyPr>
          <a:lstStyle/>
          <a:p>
            <a:r>
              <a:rPr lang="es-MX" dirty="0" smtClean="0">
                <a:solidFill>
                  <a:schemeClr val="bg1"/>
                </a:solidFill>
              </a:rPr>
              <a:t>2593-5443</a:t>
            </a:r>
            <a:endParaRPr lang="es-SV"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ángulo 1"/>
          <p:cNvSpPr>
            <a:spLocks noChangeArrowheads="1"/>
          </p:cNvSpPr>
          <p:nvPr/>
        </p:nvSpPr>
        <p:spPr bwMode="auto">
          <a:xfrm>
            <a:off x="228600" y="1595438"/>
            <a:ext cx="5337175" cy="4892675"/>
          </a:xfrm>
          <a:prstGeom prst="rect">
            <a:avLst/>
          </a:prstGeom>
          <a:noFill/>
          <a:ln w="9525">
            <a:noFill/>
            <a:miter lim="800000"/>
            <a:headEnd/>
            <a:tailEnd/>
          </a:ln>
        </p:spPr>
        <p:txBody>
          <a:bodyPr>
            <a:spAutoFit/>
          </a:bodyPr>
          <a:lstStyle/>
          <a:p>
            <a:pPr algn="just"/>
            <a:r>
              <a:rPr lang="es-ES_tradnl" sz="2400"/>
              <a:t>Mediante Decreto Legislativo No. 462 de 1995, se complementó del Decreto Ejecutivo Nº 62, que creó el CNR, transformándose por ministerio de ley todas las atribuciones y facultades conferidas a la Dirección General de Registros, Registro de la Propiedad Raíz e Hipotecas, Registro Social de Inmuebles, Instituto Geográfico Nacional y el Registro de Comercio. Esto permitió consolidar las funciones registrales en una sola institución.</a:t>
            </a:r>
          </a:p>
        </p:txBody>
      </p:sp>
      <p:sp>
        <p:nvSpPr>
          <p:cNvPr id="21507" name="Rectángulo 2"/>
          <p:cNvSpPr>
            <a:spLocks noChangeArrowheads="1"/>
          </p:cNvSpPr>
          <p:nvPr/>
        </p:nvSpPr>
        <p:spPr bwMode="auto">
          <a:xfrm>
            <a:off x="5883275" y="1595438"/>
            <a:ext cx="4756150" cy="5262562"/>
          </a:xfrm>
          <a:prstGeom prst="rect">
            <a:avLst/>
          </a:prstGeom>
          <a:noFill/>
          <a:ln w="9525">
            <a:noFill/>
            <a:miter lim="800000"/>
            <a:headEnd/>
            <a:tailEnd/>
          </a:ln>
        </p:spPr>
        <p:txBody>
          <a:bodyPr>
            <a:spAutoFit/>
          </a:bodyPr>
          <a:lstStyle/>
          <a:p>
            <a:pPr algn="just"/>
            <a:r>
              <a:rPr lang="es-ES_tradnl" sz="2400"/>
              <a:t>Para el año de 1999, el Centro Nacional de Registros experimenta ciertos cambios administrativos, por lo que por medio del Decreto Ejecutivo No. 06, de fecha 01 de junio de 1999, se determina como una unidad descentralizada adscrita al Ministerio de Economía, teniendo autonomía administrativa y financiera y cuyo Director Ejecutivo, a partir de ese momento, sería nombrado por el Presidente de la República.</a:t>
            </a:r>
          </a:p>
        </p:txBody>
      </p:sp>
      <p:pic>
        <p:nvPicPr>
          <p:cNvPr id="21508" name="Imagen 3"/>
          <p:cNvPicPr>
            <a:picLocks noChangeAspect="1"/>
          </p:cNvPicPr>
          <p:nvPr/>
        </p:nvPicPr>
        <p:blipFill>
          <a:blip r:embed="rId2"/>
          <a:srcRect/>
          <a:stretch>
            <a:fillRect/>
          </a:stretch>
        </p:blipFill>
        <p:spPr bwMode="auto">
          <a:xfrm>
            <a:off x="4014788" y="0"/>
            <a:ext cx="3101975" cy="165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701945" y="750039"/>
            <a:ext cx="7331029" cy="564125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2531" name="Rectángulo 2"/>
          <p:cNvSpPr>
            <a:spLocks noChangeArrowheads="1"/>
          </p:cNvSpPr>
          <p:nvPr/>
        </p:nvSpPr>
        <p:spPr bwMode="auto">
          <a:xfrm>
            <a:off x="382588" y="569913"/>
            <a:ext cx="3962400" cy="6002337"/>
          </a:xfrm>
          <a:prstGeom prst="rect">
            <a:avLst/>
          </a:prstGeom>
          <a:noFill/>
          <a:ln w="9525">
            <a:noFill/>
            <a:miter lim="800000"/>
            <a:headEnd/>
            <a:tailEnd/>
          </a:ln>
        </p:spPr>
        <p:txBody>
          <a:bodyPr>
            <a:spAutoFit/>
          </a:bodyPr>
          <a:lstStyle/>
          <a:p>
            <a:pPr algn="just"/>
            <a:r>
              <a:rPr lang="es-ES_tradnl" sz="2400"/>
              <a:t>Para el año 2002, con la entrada en vigencia de la nueva Ley de Marcas y Otros Signos Distintivos, vigentes desde el 17 de julio del mismo año, el CNR, para dar cumplimiento a la ley, separó la funciones correspondientes a la Propiedad Intelectual del Registro de Comercio y creó el Registro de la Propiedad Intelectual como tal, bajo acuerdo de Consejo Directivo.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948063" y="687434"/>
          <a:ext cx="9475305" cy="6694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5" name="CuadroTexto 2"/>
          <p:cNvSpPr txBox="1">
            <a:spLocks noChangeArrowheads="1"/>
          </p:cNvSpPr>
          <p:nvPr/>
        </p:nvSpPr>
        <p:spPr bwMode="auto">
          <a:xfrm>
            <a:off x="2093913" y="687388"/>
            <a:ext cx="8329612" cy="584200"/>
          </a:xfrm>
          <a:prstGeom prst="rect">
            <a:avLst/>
          </a:prstGeom>
          <a:noFill/>
          <a:ln w="9525">
            <a:noFill/>
            <a:miter lim="800000"/>
            <a:headEnd/>
            <a:tailEnd/>
          </a:ln>
        </p:spPr>
        <p:txBody>
          <a:bodyPr wrap="none">
            <a:spAutoFit/>
          </a:bodyPr>
          <a:lstStyle/>
          <a:p>
            <a:r>
              <a:rPr lang="es-ES_tradnl" sz="3200">
                <a:latin typeface="Trebuchet MS" pitchFamily="34" charset="0"/>
              </a:rPr>
              <a:t>Clasificación de la Propiedad Intelectual</a:t>
            </a:r>
            <a:endParaRPr lang="es-ES_tradnl">
              <a:latin typeface="Trebuchet MS" pitchFamily="34" charset="0"/>
            </a:endParaRPr>
          </a:p>
        </p:txBody>
      </p:sp>
      <p:pic>
        <p:nvPicPr>
          <p:cNvPr id="23556" name="Imagen 3"/>
          <p:cNvPicPr>
            <a:picLocks noChangeAspect="1"/>
          </p:cNvPicPr>
          <p:nvPr/>
        </p:nvPicPr>
        <p:blipFill>
          <a:blip r:embed="rId6"/>
          <a:srcRect/>
          <a:stretch>
            <a:fillRect/>
          </a:stretch>
        </p:blipFill>
        <p:spPr bwMode="auto">
          <a:xfrm>
            <a:off x="0" y="0"/>
            <a:ext cx="1963738" cy="104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
          <p:cNvPicPr>
            <a:picLocks noChangeAspect="1"/>
          </p:cNvPicPr>
          <p:nvPr/>
        </p:nvPicPr>
        <p:blipFill>
          <a:blip r:embed="rId2"/>
          <a:srcRect/>
          <a:stretch>
            <a:fillRect/>
          </a:stretch>
        </p:blipFill>
        <p:spPr bwMode="auto">
          <a:xfrm>
            <a:off x="0" y="0"/>
            <a:ext cx="1963738" cy="1046163"/>
          </a:xfrm>
          <a:prstGeom prst="rect">
            <a:avLst/>
          </a:prstGeom>
          <a:noFill/>
          <a:ln w="9525">
            <a:noFill/>
            <a:miter lim="800000"/>
            <a:headEnd/>
            <a:tailEnd/>
          </a:ln>
        </p:spPr>
      </p:pic>
      <p:sp>
        <p:nvSpPr>
          <p:cNvPr id="1025" name="Rectangle 1"/>
          <p:cNvSpPr>
            <a:spLocks noChangeArrowheads="1"/>
          </p:cNvSpPr>
          <p:nvPr/>
        </p:nvSpPr>
        <p:spPr bwMode="auto">
          <a:xfrm>
            <a:off x="1080655" y="1738507"/>
            <a:ext cx="8210158"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4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¿Por qué debo proteger mi marca?</a:t>
            </a:r>
            <a:endParaRPr kumimoji="0" lang="es-MX" sz="6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1080655" y="2992582"/>
            <a:ext cx="974964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Protección de la marca garantiza</a:t>
            </a:r>
            <a:r>
              <a:rPr kumimoji="0" lang="es-MX"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SV"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Que los consumidores y las empresas distingan su producto o servicio.</a:t>
            </a:r>
            <a:endParaRPr kumimoji="0" lang="es-SV"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marca es un instrumento de comercialización; proyecta la imagen y reputación de una empresa.</a:t>
            </a:r>
            <a:endParaRPr kumimoji="0" lang="es-SV"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Marca puede ser en un momento determinado el activo más importante de la empresa.</a:t>
            </a:r>
            <a:endParaRPr kumimoji="0" lang="es-SV"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marca provoca en las empresas, invertir en la mejora de la calidad de sus productos o servicios.</a:t>
            </a:r>
            <a:endParaRPr kumimoji="0" lang="es-MX"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additive="base">
                                        <p:cTn id="7" dur="500" fill="hold"/>
                                        <p:tgtEl>
                                          <p:spTgt spid="10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26">
                                            <p:txEl>
                                              <p:pRg st="0" end="0"/>
                                            </p:txEl>
                                          </p:spTgt>
                                        </p:tgtEl>
                                        <p:attrNameLst>
                                          <p:attrName>style.visibility</p:attrName>
                                        </p:attrNameLst>
                                      </p:cBhvr>
                                      <p:to>
                                        <p:strVal val="visible"/>
                                      </p:to>
                                    </p:set>
                                    <p:animEffect transition="in" filter="wipe(down)">
                                      <p:cBhvr>
                                        <p:cTn id="13" dur="500"/>
                                        <p:tgtEl>
                                          <p:spTgt spid="102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26">
                                            <p:txEl>
                                              <p:pRg st="2" end="2"/>
                                            </p:txEl>
                                          </p:spTgt>
                                        </p:tgtEl>
                                        <p:attrNameLst>
                                          <p:attrName>style.visibility</p:attrName>
                                        </p:attrNameLst>
                                      </p:cBhvr>
                                      <p:to>
                                        <p:strVal val="visible"/>
                                      </p:to>
                                    </p:set>
                                    <p:animEffect transition="in" filter="wipe(down)">
                                      <p:cBhvr>
                                        <p:cTn id="18" dur="500"/>
                                        <p:tgtEl>
                                          <p:spTgt spid="102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26">
                                            <p:txEl>
                                              <p:pRg st="3" end="3"/>
                                            </p:txEl>
                                          </p:spTgt>
                                        </p:tgtEl>
                                        <p:attrNameLst>
                                          <p:attrName>style.visibility</p:attrName>
                                        </p:attrNameLst>
                                      </p:cBhvr>
                                      <p:to>
                                        <p:strVal val="visible"/>
                                      </p:to>
                                    </p:set>
                                    <p:animEffect transition="in" filter="wipe(down)">
                                      <p:cBhvr>
                                        <p:cTn id="23" dur="500"/>
                                        <p:tgtEl>
                                          <p:spTgt spid="102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26">
                                            <p:txEl>
                                              <p:pRg st="4" end="4"/>
                                            </p:txEl>
                                          </p:spTgt>
                                        </p:tgtEl>
                                        <p:attrNameLst>
                                          <p:attrName>style.visibility</p:attrName>
                                        </p:attrNameLst>
                                      </p:cBhvr>
                                      <p:to>
                                        <p:strVal val="visible"/>
                                      </p:to>
                                    </p:set>
                                    <p:animEffect transition="in" filter="wipe(down)">
                                      <p:cBhvr>
                                        <p:cTn id="28" dur="500"/>
                                        <p:tgtEl>
                                          <p:spTgt spid="1026">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26">
                                            <p:txEl>
                                              <p:pRg st="5" end="5"/>
                                            </p:txEl>
                                          </p:spTgt>
                                        </p:tgtEl>
                                        <p:attrNameLst>
                                          <p:attrName>style.visibility</p:attrName>
                                        </p:attrNameLst>
                                      </p:cBhvr>
                                      <p:to>
                                        <p:strVal val="visible"/>
                                      </p:to>
                                    </p:set>
                                    <p:animEffect transition="in" filter="wipe(down)">
                                      <p:cBhvr>
                                        <p:cTn id="33" dur="500"/>
                                        <p:tgtEl>
                                          <p:spTgt spid="10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p"/>
      <p:bldP spid="102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adroTexto 1"/>
          <p:cNvSpPr txBox="1">
            <a:spLocks noChangeArrowheads="1"/>
          </p:cNvSpPr>
          <p:nvPr/>
        </p:nvSpPr>
        <p:spPr bwMode="auto">
          <a:xfrm>
            <a:off x="981075" y="1244600"/>
            <a:ext cx="3635375" cy="646113"/>
          </a:xfrm>
          <a:prstGeom prst="rect">
            <a:avLst/>
          </a:prstGeom>
          <a:noFill/>
          <a:ln w="9525">
            <a:noFill/>
            <a:miter lim="800000"/>
            <a:headEnd/>
            <a:tailEnd/>
          </a:ln>
        </p:spPr>
        <p:txBody>
          <a:bodyPr wrap="none">
            <a:spAutoFit/>
          </a:bodyPr>
          <a:lstStyle/>
          <a:p>
            <a:r>
              <a:rPr lang="es-ES_tradnl" sz="3600">
                <a:latin typeface="Trebuchet MS" pitchFamily="34" charset="0"/>
              </a:rPr>
              <a:t>Carácter Distintivo</a:t>
            </a:r>
            <a:endParaRPr lang="es-ES_tradnl" sz="2800">
              <a:latin typeface="Trebuchet MS" pitchFamily="34" charset="0"/>
            </a:endParaRPr>
          </a:p>
        </p:txBody>
      </p:sp>
      <p:pic>
        <p:nvPicPr>
          <p:cNvPr id="3" name="Imagen 2"/>
          <p:cNvPicPr>
            <a:picLocks noChangeAspect="1"/>
          </p:cNvPicPr>
          <p:nvPr/>
        </p:nvPicPr>
        <p:blipFill>
          <a:blip r:embed="rId2"/>
          <a:srcRect/>
          <a:stretch>
            <a:fillRect/>
          </a:stretch>
        </p:blipFill>
        <p:spPr bwMode="auto">
          <a:xfrm>
            <a:off x="4195763" y="1046163"/>
            <a:ext cx="3975100" cy="4879975"/>
          </a:xfrm>
          <a:prstGeom prst="rect">
            <a:avLst/>
          </a:prstGeom>
          <a:noFill/>
          <a:ln w="9525">
            <a:noFill/>
            <a:miter lim="800000"/>
            <a:headEnd/>
            <a:tailEnd/>
          </a:ln>
        </p:spPr>
      </p:pic>
      <p:pic>
        <p:nvPicPr>
          <p:cNvPr id="4" name="Imagen 3"/>
          <p:cNvPicPr>
            <a:picLocks noChangeAspect="1"/>
          </p:cNvPicPr>
          <p:nvPr/>
        </p:nvPicPr>
        <p:blipFill>
          <a:blip r:embed="rId3"/>
          <a:srcRect/>
          <a:stretch>
            <a:fillRect/>
          </a:stretch>
        </p:blipFill>
        <p:spPr bwMode="auto">
          <a:xfrm>
            <a:off x="606425" y="2225675"/>
            <a:ext cx="3314700" cy="3365500"/>
          </a:xfrm>
          <a:prstGeom prst="rect">
            <a:avLst/>
          </a:prstGeom>
          <a:noFill/>
          <a:ln w="9525">
            <a:noFill/>
            <a:miter lim="800000"/>
            <a:headEnd/>
            <a:tailEnd/>
          </a:ln>
        </p:spPr>
      </p:pic>
      <p:pic>
        <p:nvPicPr>
          <p:cNvPr id="5" name="Imagen 4"/>
          <p:cNvPicPr>
            <a:picLocks noChangeAspect="1"/>
          </p:cNvPicPr>
          <p:nvPr/>
        </p:nvPicPr>
        <p:blipFill>
          <a:blip r:embed="rId4"/>
          <a:srcRect/>
          <a:stretch>
            <a:fillRect/>
          </a:stretch>
        </p:blipFill>
        <p:spPr bwMode="auto">
          <a:xfrm>
            <a:off x="8445500" y="2225675"/>
            <a:ext cx="2943225" cy="2928938"/>
          </a:xfrm>
          <a:prstGeom prst="rect">
            <a:avLst/>
          </a:prstGeom>
          <a:noFill/>
          <a:ln w="9525">
            <a:noFill/>
            <a:miter lim="800000"/>
            <a:headEnd/>
            <a:tailEnd/>
          </a:ln>
        </p:spPr>
      </p:pic>
      <p:pic>
        <p:nvPicPr>
          <p:cNvPr id="24582" name="Imagen 5"/>
          <p:cNvPicPr>
            <a:picLocks noChangeAspect="1"/>
          </p:cNvPicPr>
          <p:nvPr/>
        </p:nvPicPr>
        <p:blipFill>
          <a:blip r:embed="rId5"/>
          <a:srcRect/>
          <a:stretch>
            <a:fillRect/>
          </a:stretch>
        </p:blipFill>
        <p:spPr bwMode="auto">
          <a:xfrm>
            <a:off x="0" y="0"/>
            <a:ext cx="1963738" cy="1046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Scale>
                                      <p:cBhvr>
                                        <p:cTn id="2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gtEl>
                                        <p:attrNameLst>
                                          <p:attrName>ppt_x</p:attrName>
                                          <p:attrName>ppt_y</p:attrName>
                                        </p:attrNameLst>
                                      </p:cBhvr>
                                    </p:animMotion>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n 1"/>
          <p:cNvPicPr>
            <a:picLocks noChangeAspect="1"/>
          </p:cNvPicPr>
          <p:nvPr/>
        </p:nvPicPr>
        <p:blipFill>
          <a:blip r:embed="rId2"/>
          <a:srcRect/>
          <a:stretch>
            <a:fillRect/>
          </a:stretch>
        </p:blipFill>
        <p:spPr bwMode="auto">
          <a:xfrm>
            <a:off x="0" y="0"/>
            <a:ext cx="1963738" cy="1046163"/>
          </a:xfrm>
          <a:prstGeom prst="rect">
            <a:avLst/>
          </a:prstGeom>
          <a:noFill/>
          <a:ln w="9525">
            <a:noFill/>
            <a:miter lim="800000"/>
            <a:headEnd/>
            <a:tailEnd/>
          </a:ln>
        </p:spPr>
      </p:pic>
      <p:sp>
        <p:nvSpPr>
          <p:cNvPr id="25603" name="Rectángulo 2"/>
          <p:cNvSpPr>
            <a:spLocks noChangeArrowheads="1"/>
          </p:cNvSpPr>
          <p:nvPr/>
        </p:nvSpPr>
        <p:spPr bwMode="auto">
          <a:xfrm>
            <a:off x="1565275" y="1646238"/>
            <a:ext cx="8202613" cy="646112"/>
          </a:xfrm>
          <a:prstGeom prst="rect">
            <a:avLst/>
          </a:prstGeom>
          <a:noFill/>
          <a:ln w="9525">
            <a:noFill/>
            <a:miter lim="800000"/>
            <a:headEnd/>
            <a:tailEnd/>
          </a:ln>
        </p:spPr>
        <p:txBody>
          <a:bodyPr wrap="none">
            <a:spAutoFit/>
          </a:bodyPr>
          <a:lstStyle/>
          <a:p>
            <a:r>
              <a:rPr lang="es-ES_tradnl" sz="3600">
                <a:latin typeface="Trebuchet MS" pitchFamily="34" charset="0"/>
              </a:rPr>
              <a:t>Formas de representar un Signo Distintivo</a:t>
            </a:r>
            <a:endParaRPr lang="es-ES_tradnl">
              <a:latin typeface="Trebuchet MS" pitchFamily="34" charset="0"/>
            </a:endParaRPr>
          </a:p>
        </p:txBody>
      </p:sp>
      <p:pic>
        <p:nvPicPr>
          <p:cNvPr id="4" name="Imagen 3"/>
          <p:cNvPicPr>
            <a:picLocks noChangeAspect="1"/>
          </p:cNvPicPr>
          <p:nvPr/>
        </p:nvPicPr>
        <p:blipFill>
          <a:blip r:embed="rId3"/>
          <a:srcRect/>
          <a:stretch>
            <a:fillRect/>
          </a:stretch>
        </p:blipFill>
        <p:spPr bwMode="auto">
          <a:xfrm>
            <a:off x="576263" y="4019550"/>
            <a:ext cx="3103562" cy="493713"/>
          </a:xfrm>
          <a:prstGeom prst="rect">
            <a:avLst/>
          </a:prstGeom>
          <a:noFill/>
          <a:ln w="9525">
            <a:noFill/>
            <a:miter lim="800000"/>
            <a:headEnd/>
            <a:tailEnd/>
          </a:ln>
        </p:spPr>
      </p:pic>
      <p:pic>
        <p:nvPicPr>
          <p:cNvPr id="5" name="Imagen 4"/>
          <p:cNvPicPr>
            <a:picLocks noChangeAspect="1"/>
          </p:cNvPicPr>
          <p:nvPr/>
        </p:nvPicPr>
        <p:blipFill>
          <a:blip r:embed="rId4"/>
          <a:srcRect/>
          <a:stretch>
            <a:fillRect/>
          </a:stretch>
        </p:blipFill>
        <p:spPr bwMode="auto">
          <a:xfrm>
            <a:off x="7891463" y="2914650"/>
            <a:ext cx="2603500" cy="2636838"/>
          </a:xfrm>
          <a:prstGeom prst="rect">
            <a:avLst/>
          </a:prstGeom>
          <a:noFill/>
          <a:ln w="9525">
            <a:noFill/>
            <a:miter lim="800000"/>
            <a:headEnd/>
            <a:tailEnd/>
          </a:ln>
        </p:spPr>
      </p:pic>
      <p:pic>
        <p:nvPicPr>
          <p:cNvPr id="6" name="Imagen 5"/>
          <p:cNvPicPr>
            <a:picLocks noChangeAspect="1"/>
          </p:cNvPicPr>
          <p:nvPr/>
        </p:nvPicPr>
        <p:blipFill>
          <a:blip r:embed="rId4"/>
          <a:srcRect/>
          <a:stretch>
            <a:fillRect/>
          </a:stretch>
        </p:blipFill>
        <p:spPr bwMode="auto">
          <a:xfrm>
            <a:off x="4518025" y="2981325"/>
            <a:ext cx="2536825" cy="2570163"/>
          </a:xfrm>
          <a:prstGeom prst="rect">
            <a:avLst/>
          </a:prstGeom>
          <a:noFill/>
          <a:ln w="9525">
            <a:noFill/>
            <a:miter lim="800000"/>
            <a:headEnd/>
            <a:tailEnd/>
          </a:ln>
        </p:spPr>
      </p:pic>
      <p:sp>
        <p:nvSpPr>
          <p:cNvPr id="7" name="Rectángulo 6"/>
          <p:cNvSpPr/>
          <p:nvPr/>
        </p:nvSpPr>
        <p:spPr>
          <a:xfrm>
            <a:off x="4929188" y="4513263"/>
            <a:ext cx="1868487" cy="41592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nvGraphicFramePr>
        <p:xfrm>
          <a:off x="1524829" y="1803509"/>
          <a:ext cx="9653856" cy="4217060"/>
        </p:xfrm>
        <a:graphic>
          <a:graphicData uri="http://schemas.openxmlformats.org/drawingml/2006/table">
            <a:tbl>
              <a:tblPr firstRow="1" bandRow="1">
                <a:effectLst>
                  <a:outerShdw blurRad="76200" dir="13500000" sy="23000" kx="1200000" algn="br" rotWithShape="0">
                    <a:prstClr val="black">
                      <a:alpha val="20000"/>
                    </a:prstClr>
                  </a:outerShdw>
                </a:effectLst>
                <a:tableStyleId>{21E4AEA4-8DFA-4A89-87EB-49C32662AFE0}</a:tableStyleId>
              </a:tblPr>
              <a:tblGrid>
                <a:gridCol w="4826928"/>
                <a:gridCol w="4826928"/>
              </a:tblGrid>
              <a:tr h="642734">
                <a:tc>
                  <a:txBody>
                    <a:bodyPr/>
                    <a:lstStyle/>
                    <a:p>
                      <a:pPr algn="ctr"/>
                      <a:r>
                        <a:rPr lang="es-ES_tradnl" sz="2400" b="0" dirty="0" smtClean="0"/>
                        <a:t>Signos que pueden </a:t>
                      </a:r>
                    </a:p>
                    <a:p>
                      <a:pPr algn="ctr"/>
                      <a:r>
                        <a:rPr lang="es-ES_tradnl" sz="2400" b="0" dirty="0" smtClean="0"/>
                        <a:t>constituir Marca</a:t>
                      </a:r>
                      <a:endParaRPr lang="es-ES_tradnl" sz="2400" b="0" dirty="0"/>
                    </a:p>
                  </a:txBody>
                  <a:tcPr>
                    <a:solidFill>
                      <a:schemeClr val="accent1"/>
                    </a:solidFill>
                  </a:tcPr>
                </a:tc>
                <a:tc>
                  <a:txBody>
                    <a:bodyPr/>
                    <a:lstStyle/>
                    <a:p>
                      <a:pPr algn="ctr"/>
                      <a:r>
                        <a:rPr lang="es-ES_tradnl" sz="2400" b="0" dirty="0" smtClean="0"/>
                        <a:t>art.</a:t>
                      </a:r>
                      <a:r>
                        <a:rPr lang="es-ES_tradnl" sz="2400" b="0" baseline="0" dirty="0" smtClean="0"/>
                        <a:t> 4 </a:t>
                      </a:r>
                    </a:p>
                    <a:p>
                      <a:pPr algn="ctr"/>
                      <a:r>
                        <a:rPr lang="es-ES_tradnl" sz="2400" b="0" baseline="0" dirty="0" smtClean="0"/>
                        <a:t>Ley de Marcas</a:t>
                      </a:r>
                    </a:p>
                    <a:p>
                      <a:pPr algn="ctr"/>
                      <a:r>
                        <a:rPr lang="es-ES_tradnl" sz="2400" b="0" baseline="0" dirty="0" smtClean="0"/>
                        <a:t> y otros Signos Distintivos</a:t>
                      </a:r>
                      <a:endParaRPr lang="es-ES_tradnl" sz="2400" b="0" dirty="0"/>
                    </a:p>
                  </a:txBody>
                  <a:tcPr>
                    <a:solidFill>
                      <a:schemeClr val="accent1"/>
                    </a:solidFill>
                  </a:tcPr>
                </a:tc>
              </a:tr>
              <a:tr h="605668">
                <a:tc>
                  <a:txBody>
                    <a:bodyPr/>
                    <a:lstStyle/>
                    <a:p>
                      <a:pPr algn="ctr"/>
                      <a:r>
                        <a:rPr lang="es-ES_tradnl" sz="2000" dirty="0" smtClean="0"/>
                        <a:t>Palabras</a:t>
                      </a:r>
                      <a:endParaRPr lang="es-ES_tradnl" sz="2000" dirty="0"/>
                    </a:p>
                  </a:txBody>
                  <a:tcPr anchor="ctr"/>
                </a:tc>
                <a:tc>
                  <a:txBody>
                    <a:bodyPr/>
                    <a:lstStyle/>
                    <a:p>
                      <a:pPr algn="ctr"/>
                      <a:r>
                        <a:rPr lang="es-ES_tradnl" sz="2000" dirty="0" smtClean="0"/>
                        <a:t>Conjunto</a:t>
                      </a:r>
                      <a:r>
                        <a:rPr lang="es-ES_tradnl" sz="2000" baseline="0" dirty="0" smtClean="0"/>
                        <a:t> de Palabras</a:t>
                      </a:r>
                      <a:endParaRPr lang="es-ES_tradnl" sz="2000" dirty="0"/>
                    </a:p>
                  </a:txBody>
                  <a:tcPr anchor="ctr"/>
                </a:tc>
              </a:tr>
              <a:tr h="605668">
                <a:tc>
                  <a:txBody>
                    <a:bodyPr/>
                    <a:lstStyle/>
                    <a:p>
                      <a:pPr algn="ctr"/>
                      <a:r>
                        <a:rPr lang="es-ES_tradnl" sz="2000" dirty="0" smtClean="0"/>
                        <a:t>Letras</a:t>
                      </a:r>
                      <a:endParaRPr lang="es-ES_tradnl" sz="2000" dirty="0"/>
                    </a:p>
                  </a:txBody>
                  <a:tcPr anchor="ctr"/>
                </a:tc>
                <a:tc>
                  <a:txBody>
                    <a:bodyPr/>
                    <a:lstStyle/>
                    <a:p>
                      <a:pPr algn="ctr"/>
                      <a:r>
                        <a:rPr lang="es-ES_tradnl" sz="2000" dirty="0" smtClean="0"/>
                        <a:t>Números</a:t>
                      </a:r>
                      <a:endParaRPr lang="es-ES_tradnl" sz="2000" dirty="0"/>
                    </a:p>
                  </a:txBody>
                  <a:tcPr anchor="ctr"/>
                </a:tc>
              </a:tr>
              <a:tr h="605668">
                <a:tc>
                  <a:txBody>
                    <a:bodyPr/>
                    <a:lstStyle/>
                    <a:p>
                      <a:pPr algn="ctr"/>
                      <a:r>
                        <a:rPr lang="es-ES_tradnl" sz="2000" dirty="0" smtClean="0"/>
                        <a:t>Envolturas</a:t>
                      </a:r>
                      <a:endParaRPr lang="es-ES_tradnl" sz="2000" dirty="0"/>
                    </a:p>
                  </a:txBody>
                  <a:tcPr anchor="ctr"/>
                </a:tc>
                <a:tc>
                  <a:txBody>
                    <a:bodyPr/>
                    <a:lstStyle/>
                    <a:p>
                      <a:pPr algn="ctr"/>
                      <a:r>
                        <a:rPr lang="es-ES_tradnl" sz="2000" dirty="0" smtClean="0"/>
                        <a:t>Envases</a:t>
                      </a:r>
                      <a:endParaRPr lang="es-ES_tradnl" sz="2000" dirty="0"/>
                    </a:p>
                  </a:txBody>
                  <a:tcPr anchor="ctr"/>
                </a:tc>
              </a:tr>
              <a:tr h="605668">
                <a:tc>
                  <a:txBody>
                    <a:bodyPr/>
                    <a:lstStyle/>
                    <a:p>
                      <a:pPr algn="ctr"/>
                      <a:r>
                        <a:rPr lang="es-ES_tradnl" sz="2000" dirty="0" smtClean="0"/>
                        <a:t>Nombres de Personas</a:t>
                      </a:r>
                      <a:endParaRPr lang="es-ES_tradnl" sz="2000" dirty="0"/>
                    </a:p>
                  </a:txBody>
                  <a:tcPr anchor="ctr"/>
                </a:tc>
                <a:tc>
                  <a:txBody>
                    <a:bodyPr/>
                    <a:lstStyle/>
                    <a:p>
                      <a:pPr algn="ctr"/>
                      <a:r>
                        <a:rPr lang="es-ES_tradnl" sz="2000" dirty="0" smtClean="0"/>
                        <a:t>Combinación de Colores</a:t>
                      </a:r>
                      <a:endParaRPr lang="es-ES_tradnl" sz="2000" dirty="0"/>
                    </a:p>
                  </a:txBody>
                  <a:tcPr anchor="ctr"/>
                </a:tc>
              </a:tr>
              <a:tr h="605668">
                <a:tc>
                  <a:txBody>
                    <a:bodyPr/>
                    <a:lstStyle/>
                    <a:p>
                      <a:pPr algn="ctr"/>
                      <a:r>
                        <a:rPr lang="es-ES_tradnl" sz="2000" dirty="0" smtClean="0"/>
                        <a:t>Orlas</a:t>
                      </a:r>
                      <a:endParaRPr lang="es-ES_tradnl" sz="2000" dirty="0"/>
                    </a:p>
                  </a:txBody>
                  <a:tcPr anchor="ctr"/>
                </a:tc>
                <a:tc>
                  <a:txBody>
                    <a:bodyPr/>
                    <a:lstStyle/>
                    <a:p>
                      <a:pPr algn="ctr"/>
                      <a:r>
                        <a:rPr lang="es-ES_tradnl" sz="2000" dirty="0" smtClean="0"/>
                        <a:t>Líneas y Franjas</a:t>
                      </a:r>
                      <a:endParaRPr lang="es-ES_tradnl" sz="2000" dirty="0"/>
                    </a:p>
                  </a:txBody>
                  <a:tcPr anchor="ctr"/>
                </a:tc>
              </a:tr>
            </a:tbl>
          </a:graphicData>
        </a:graphic>
      </p:graphicFrame>
      <p:pic>
        <p:nvPicPr>
          <p:cNvPr id="26627" name="Imagen 2"/>
          <p:cNvPicPr>
            <a:picLocks noChangeAspect="1"/>
          </p:cNvPicPr>
          <p:nvPr/>
        </p:nvPicPr>
        <p:blipFill>
          <a:blip r:embed="rId2"/>
          <a:srcRect/>
          <a:stretch>
            <a:fillRect/>
          </a:stretch>
        </p:blipFill>
        <p:spPr bwMode="auto">
          <a:xfrm>
            <a:off x="0" y="0"/>
            <a:ext cx="1963738" cy="104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erlín">
  <a:themeElements>
    <a:clrScheme name="Berlí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í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1214</TotalTime>
  <Words>721</Words>
  <Application>Microsoft Macintosh PowerPoint</Application>
  <PresentationFormat>Personalizado</PresentationFormat>
  <Paragraphs>80</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Berlín</vt:lpstr>
      <vt:lpstr>Los signos distintivos</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Modificación de la Marca</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Signos Distintivos</dc:title>
  <dc:creator>Carlos Rodrigo Ramos Orellana</dc:creator>
  <cp:lastModifiedBy>gcanizales</cp:lastModifiedBy>
  <cp:revision>41</cp:revision>
  <dcterms:created xsi:type="dcterms:W3CDTF">2017-03-15T03:29:55Z</dcterms:created>
  <dcterms:modified xsi:type="dcterms:W3CDTF">2017-05-12T22:11:00Z</dcterms:modified>
</cp:coreProperties>
</file>