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diagrams/colors2.xml" ContentType="application/vnd.openxmlformats-officedocument.drawingml.diagramColors+xml"/>
  <Default Extension="bin" ContentType="application/vnd.openxmlformats-officedocument.presentationml.printerSettings"/>
  <Override PartName="/customXml/itemProps1.xml" ContentType="application/vnd.openxmlformats-officedocument.customXmlProperties+xml"/>
  <Override PartName="/ppt/diagrams/layout8.xml" ContentType="application/vnd.openxmlformats-officedocument.drawingml.diagramLayout+xml"/>
  <Override PartName="/ppt/diagrams/data9.xml" ContentType="application/vnd.openxmlformats-officedocument.drawingml.diagramData+xml"/>
  <Override PartName="/ppt/diagrams/quickStyle8.xml" ContentType="application/vnd.openxmlformats-officedocument.drawingml.diagramStyle+xml"/>
  <Override PartName="/ppt/slides/slide18.xml" ContentType="application/vnd.openxmlformats-officedocument.presentationml.slide+xml"/>
  <Override PartName="/ppt/slides/slide37.xml" ContentType="application/vnd.openxmlformats-officedocument.presentationml.slide+xml"/>
  <Override PartName="/ppt/diagrams/colors6.xml" ContentType="application/vnd.openxmlformats-officedocument.drawingml.diagramColors+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diagrams/drawing3.xml" ContentType="application/vnd.ms-office.drawingml.diagramDrawing+xml"/>
  <Override PartName="/ppt/slideLayouts/slideLayout1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diagrams/quickStyle1.xml" ContentType="application/vnd.openxmlformats-officedocument.drawingml.diagramStyl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embeddings/oleObject2.bin" ContentType="application/vnd.openxmlformats-officedocument.oleObject"/>
  <Override PartName="/ppt/diagrams/drawing7.xml" ContentType="application/vnd.ms-office.drawingml.diagramDrawing+xml"/>
  <Override PartName="/ppt/diagrams/layout5.xml" ContentType="application/vnd.openxmlformats-officedocument.drawingml.diagramLayout+xml"/>
  <Override PartName="/ppt/diagrams/data6.xml" ContentType="application/vnd.openxmlformats-officedocument.drawingml.diagramData+xml"/>
  <Override PartName="/ppt/diagrams/quickStyle5.xml" ContentType="application/vnd.openxmlformats-officedocument.drawingml.diagramStyle+xml"/>
  <Override PartName="/ppt/slideLayouts/slideLayout9.xml" ContentType="application/vnd.openxmlformats-officedocument.presentationml.slideLayout+xml"/>
  <Override PartName="/ppt/slides/slide34.xml" ContentType="application/vnd.openxmlformats-officedocument.presentationml.slide+xml"/>
  <Override PartName="/ppt/diagrams/colors3.xml" ContentType="application/vnd.openxmlformats-officedocument.drawingml.diagramColors+xml"/>
  <Override PartName="/ppt/slides/slide15.xml" ContentType="application/vnd.openxmlformats-officedocument.presentationml.slide+xml"/>
  <Override PartName="/ppt/slides/slide20.xml" ContentType="application/vnd.openxmlformats-officedocument.presentationml.slide+xml"/>
  <Override PartName="/customXml/itemProps2.xml" ContentType="application/vnd.openxmlformats-officedocument.customXmlProperties+xml"/>
  <Override PartName="/ppt/presProps.xml" ContentType="application/vnd.openxmlformats-officedocument.presentationml.presProps+xml"/>
  <Override PartName="/ppt/diagrams/layout9.xml" ContentType="application/vnd.openxmlformats-officedocument.drawingml.diagramLayout+xml"/>
  <Override PartName="/ppt/diagrams/quickStyle9.xml" ContentType="application/vnd.openxmlformats-officedocument.drawingml.diagramStyle+xml"/>
  <Override PartName="/ppt/slides/slide19.xml" ContentType="application/vnd.openxmlformats-officedocument.presentationml.slide+xml"/>
  <Override PartName="/ppt/slides/slide38.xml" ContentType="application/vnd.openxmlformats-officedocument.presentationml.slide+xml"/>
  <Override PartName="/ppt/diagrams/colors7.xml" ContentType="application/vnd.openxmlformats-officedocument.drawingml.diagramColors+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diagrams/drawing4.xml" ContentType="application/vnd.ms-office.drawingml.diagramDrawing+xml"/>
  <Override PartName="/ppt/slideLayouts/slideLayout11.xml" ContentType="application/vnd.openxmlformats-officedocument.presentationml.slideLayout+xml"/>
  <Override PartName="/ppt/diagrams/layout2.xml" ContentType="application/vnd.openxmlformats-officedocument.drawingml.diagramLayout+xml"/>
  <Override PartName="/docProps/core.xml" ContentType="application/vnd.openxmlformats-package.core-properties+xml"/>
  <Override PartName="/ppt/diagrams/data3.xml" ContentType="application/vnd.openxmlformats-officedocument.drawingml.diagramData+xml"/>
  <Override PartName="/ppt/diagrams/quickStyle2.xml" ContentType="application/vnd.openxmlformats-officedocument.drawingml.diagramStyl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diagrams/drawing8.xml" ContentType="application/vnd.ms-office.drawingml.diagramDrawing+xml"/>
  <Override PartName="/ppt/diagrams/layout6.xml" ContentType="application/vnd.openxmlformats-officedocument.drawingml.diagramLayout+xml"/>
  <Override PartName="/ppt/diagrams/data7.xml" ContentType="application/vnd.openxmlformats-officedocument.drawingml.diagramData+xml"/>
  <Override PartName="/ppt/diagrams/quickStyle6.xml" ContentType="application/vnd.openxmlformats-officedocument.drawingml.diagramStyl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diagrams/colors4.xml" ContentType="application/vnd.openxmlformats-officedocument.drawingml.diagramColors+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customXml/itemProps3.xml" ContentType="application/vnd.openxmlformats-officedocument.customXmlProperties+xml"/>
  <Override PartName="/ppt/diagrams/drawing1.xml" ContentType="application/vnd.ms-office.drawingml.diagramDrawing+xml"/>
  <Override PartName="/ppt/slides/slide39.xml" ContentType="application/vnd.openxmlformats-officedocument.presentationml.slide+xml"/>
  <Override PartName="/ppt/diagrams/colors8.xml" ContentType="application/vnd.openxmlformats-officedocument.drawingml.diagramColors+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diagrams/drawing5.xml" ContentType="application/vnd.ms-office.drawingml.diagramDrawing+xml"/>
  <Override PartName="/ppt/slideLayouts/slideLayout12.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quickStyle3.xml" ContentType="application/vnd.openxmlformats-officedocument.drawingml.diagramStyl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diagrams/colors1.xml" ContentType="application/vnd.openxmlformats-officedocument.drawingml.diagramColors+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diagrams/drawing9.xml" ContentType="application/vnd.ms-office.drawingml.diagramDrawing+xml"/>
  <Override PartName="/ppt/diagrams/layout7.xml" ContentType="application/vnd.openxmlformats-officedocument.drawingml.diagramLayout+xml"/>
  <Override PartName="/docProps/app.xml" ContentType="application/vnd.openxmlformats-officedocument.extended-properties+xml"/>
  <Override PartName="/ppt/diagrams/data8.xml" ContentType="application/vnd.openxmlformats-officedocument.drawingml.diagramData+xml"/>
  <Override PartName="/ppt/diagrams/quickStyle7.xml" ContentType="application/vnd.openxmlformats-officedocument.drawingml.diagramStyle+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diagrams/colors5.xml" ContentType="application/vnd.openxmlformats-officedocument.drawingml.diagramColors+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customXml/itemProps4.xml" ContentType="application/vnd.openxmlformats-officedocument.customXmlProperties+xml"/>
  <Override PartName="/ppt/diagrams/drawing2.xml" ContentType="application/vnd.ms-office.drawingml.diagramDrawing+xml"/>
  <Override PartName="/ppt/diagrams/data1.xml" ContentType="application/vnd.openxmlformats-officedocument.drawingml.diagramData+xml"/>
  <Override PartName="/ppt/diagrams/colors9.xml" ContentType="application/vnd.openxmlformats-officedocument.drawingml.diagramColors+xml"/>
  <Default Extension="pict" ContentType="image/pict"/>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embeddings/oleObject1.bin" ContentType="application/vnd.openxmlformats-officedocument.oleObject"/>
  <Override PartName="/ppt/diagrams/drawing6.xml" ContentType="application/vnd.ms-office.drawingml.diagramDrawing+xml"/>
  <Override PartName="/ppt/slideLayouts/slideLayout13.xml" ContentType="application/vnd.openxmlformats-officedocument.presentationml.slideLayout+xml"/>
  <Override PartName="/ppt/diagrams/layout4.xml" ContentType="application/vnd.openxmlformats-officedocument.drawingml.diagramLayout+xml"/>
  <Default Extension="pdf" ContentType="application/pdf"/>
  <Override PartName="/docProps/custom.xml" ContentType="application/vnd.openxmlformats-officedocument.custom-properties+xml"/>
  <Override PartName="/ppt/diagrams/data5.xml" ContentType="application/vnd.openxmlformats-officedocument.drawingml.diagramData+xml"/>
  <Override PartName="/ppt/diagrams/quickStyle4.xml" ContentType="application/vnd.openxmlformats-officedocument.drawingml.diagramStyl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9" r:id="rId5"/>
  </p:sldMasterIdLst>
  <p:handoutMasterIdLst>
    <p:handoutMasterId r:id="rId58"/>
  </p:handoutMasterIdLst>
  <p:sldIdLst>
    <p:sldId id="256" r:id="rId6"/>
    <p:sldId id="257" r:id="rId7"/>
    <p:sldId id="260" r:id="rId8"/>
    <p:sldId id="269" r:id="rId9"/>
    <p:sldId id="270" r:id="rId10"/>
    <p:sldId id="271" r:id="rId11"/>
    <p:sldId id="26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314" r:id="rId29"/>
    <p:sldId id="316" r:id="rId30"/>
    <p:sldId id="288" r:id="rId31"/>
    <p:sldId id="317" r:id="rId32"/>
    <p:sldId id="289" r:id="rId33"/>
    <p:sldId id="290" r:id="rId34"/>
    <p:sldId id="292" r:id="rId35"/>
    <p:sldId id="291" r:id="rId36"/>
    <p:sldId id="318"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9144000" cy="6858000" type="screen4x3"/>
  <p:notesSz cx="6946900" cy="9283700"/>
  <p:defaultTextStyle>
    <a:defPPr>
      <a:defRPr lang="en-GB"/>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FF66"/>
    <a:srgbClr val="99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00"/>
    <p:restoredTop sz="94600"/>
  </p:normalViewPr>
  <p:slideViewPr>
    <p:cSldViewPr>
      <p:cViewPr varScale="1">
        <p:scale>
          <a:sx n="85" d="100"/>
          <a:sy n="85" d="100"/>
        </p:scale>
        <p:origin x="-10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tableStyles" Target="tableStyle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iagrams/_rels/data4.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s>
</file>

<file path=ppt/diagrams/_rels/data5.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s>
</file>

<file path=ppt/diagrams/_rels/data6.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s>
</file>

<file path=ppt/diagrams/_rels/data7.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D0746D-9B40-465F-B691-3219AD88319E}"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_tradnl"/>
        </a:p>
      </dgm:t>
    </dgm:pt>
    <dgm:pt modelId="{DB230349-D6F1-42F2-B79B-6C62027944AB}">
      <dgm:prSet phldrT="[Texto]" custT="1"/>
      <dgm:spPr/>
      <dgm:t>
        <a:bodyPr/>
        <a:lstStyle/>
        <a:p>
          <a:r>
            <a:rPr lang="en-US" sz="1800" b="1" dirty="0" smtClean="0"/>
            <a:t>Owen      1880- 1900    </a:t>
          </a:r>
          <a:endParaRPr lang="es-ES_tradnl" sz="1800" b="1" dirty="0"/>
        </a:p>
      </dgm:t>
    </dgm:pt>
    <dgm:pt modelId="{09294EB9-D368-43AC-9981-23F5AA729646}" type="parTrans" cxnId="{4A51BBF6-E0A7-4EFD-8103-C359B8A0E538}">
      <dgm:prSet/>
      <dgm:spPr/>
      <dgm:t>
        <a:bodyPr/>
        <a:lstStyle/>
        <a:p>
          <a:endParaRPr lang="es-ES_tradnl"/>
        </a:p>
      </dgm:t>
    </dgm:pt>
    <dgm:pt modelId="{58D0815D-0317-4958-9459-9B6F3083CE3D}" type="sibTrans" cxnId="{4A51BBF6-E0A7-4EFD-8103-C359B8A0E538}">
      <dgm:prSet/>
      <dgm:spPr/>
      <dgm:t>
        <a:bodyPr/>
        <a:lstStyle/>
        <a:p>
          <a:endParaRPr lang="es-ES_tradnl"/>
        </a:p>
      </dgm:t>
    </dgm:pt>
    <dgm:pt modelId="{3B45D6CC-5B6B-43AD-A06C-F617AC446796}">
      <dgm:prSet phldrT="[Texto]" custT="1"/>
      <dgm:spPr/>
      <dgm:t>
        <a:bodyPr/>
        <a:lstStyle/>
        <a:p>
          <a:r>
            <a:rPr lang="en-US" sz="3000" dirty="0" err="1" smtClean="0"/>
            <a:t>Economía</a:t>
          </a:r>
          <a:r>
            <a:rPr lang="en-US" sz="3000" dirty="0" smtClean="0"/>
            <a:t> </a:t>
          </a:r>
          <a:r>
            <a:rPr lang="en-US" sz="3000" dirty="0" err="1" smtClean="0"/>
            <a:t>solidaria</a:t>
          </a:r>
          <a:r>
            <a:rPr lang="en-US" sz="3000" dirty="0" smtClean="0"/>
            <a:t>, </a:t>
          </a:r>
          <a:r>
            <a:rPr lang="en-US" sz="3000" dirty="0" err="1" smtClean="0">
              <a:solidFill>
                <a:srgbClr val="0000FF"/>
              </a:solidFill>
            </a:rPr>
            <a:t>formación</a:t>
          </a:r>
          <a:r>
            <a:rPr lang="en-US" sz="3000" dirty="0" smtClean="0">
              <a:solidFill>
                <a:srgbClr val="0000FF"/>
              </a:solidFill>
            </a:rPr>
            <a:t> </a:t>
          </a:r>
          <a:r>
            <a:rPr lang="en-US" sz="3000" dirty="0" err="1" smtClean="0">
              <a:solidFill>
                <a:srgbClr val="0000FF"/>
              </a:solidFill>
            </a:rPr>
            <a:t>humana</a:t>
          </a:r>
          <a:r>
            <a:rPr lang="en-US" sz="3000" dirty="0" smtClean="0">
              <a:solidFill>
                <a:srgbClr val="0000FF"/>
              </a:solidFill>
            </a:rPr>
            <a:t> </a:t>
          </a:r>
          <a:r>
            <a:rPr lang="en-US" sz="3000" dirty="0" smtClean="0"/>
            <a:t>y </a:t>
          </a:r>
          <a:r>
            <a:rPr lang="en-US" sz="3000" dirty="0" err="1" smtClean="0"/>
            <a:t>paz</a:t>
          </a:r>
          <a:r>
            <a:rPr lang="en-US" sz="3000" dirty="0" smtClean="0"/>
            <a:t> social.</a:t>
          </a:r>
          <a:endParaRPr lang="es-ES_tradnl" sz="3000" dirty="0"/>
        </a:p>
      </dgm:t>
    </dgm:pt>
    <dgm:pt modelId="{8FF98713-3FF5-44B6-95C0-DFC58CED26AA}" type="parTrans" cxnId="{2C13AD25-0C1E-4A39-AFAF-D22E238CACC6}">
      <dgm:prSet/>
      <dgm:spPr/>
      <dgm:t>
        <a:bodyPr/>
        <a:lstStyle/>
        <a:p>
          <a:endParaRPr lang="es-ES_tradnl"/>
        </a:p>
      </dgm:t>
    </dgm:pt>
    <dgm:pt modelId="{CAF445E5-BFCC-4EB0-86B3-2DA7BDB8E2D8}" type="sibTrans" cxnId="{2C13AD25-0C1E-4A39-AFAF-D22E238CACC6}">
      <dgm:prSet/>
      <dgm:spPr/>
      <dgm:t>
        <a:bodyPr/>
        <a:lstStyle/>
        <a:p>
          <a:endParaRPr lang="es-ES_tradnl"/>
        </a:p>
      </dgm:t>
    </dgm:pt>
    <dgm:pt modelId="{E642D99B-2756-4D81-A6AA-4CE1F2A3113D}">
      <dgm:prSet phldrT="[Texto]" custT="1"/>
      <dgm:spPr/>
      <dgm:t>
        <a:bodyPr/>
        <a:lstStyle/>
        <a:p>
          <a:r>
            <a:rPr lang="en-US" sz="1800" b="1" dirty="0" smtClean="0"/>
            <a:t>Taylor           1900- 1932 </a:t>
          </a:r>
          <a:endParaRPr lang="es-ES_tradnl" sz="1800" b="1" dirty="0"/>
        </a:p>
      </dgm:t>
    </dgm:pt>
    <dgm:pt modelId="{432CA888-2229-4713-ABD7-53EF62A99394}" type="parTrans" cxnId="{32B54F03-6FA6-4D13-9B8C-A0AD0C36F6D1}">
      <dgm:prSet/>
      <dgm:spPr/>
      <dgm:t>
        <a:bodyPr/>
        <a:lstStyle/>
        <a:p>
          <a:endParaRPr lang="es-ES_tradnl"/>
        </a:p>
      </dgm:t>
    </dgm:pt>
    <dgm:pt modelId="{0798F3C8-6D5B-49BE-893E-6BC29C491C8B}" type="sibTrans" cxnId="{32B54F03-6FA6-4D13-9B8C-A0AD0C36F6D1}">
      <dgm:prSet/>
      <dgm:spPr/>
      <dgm:t>
        <a:bodyPr/>
        <a:lstStyle/>
        <a:p>
          <a:endParaRPr lang="es-ES_tradnl"/>
        </a:p>
      </dgm:t>
    </dgm:pt>
    <dgm:pt modelId="{717D125C-C280-4AEA-B254-50EC254CD287}">
      <dgm:prSet phldrT="[Texto]"/>
      <dgm:spPr/>
      <dgm:t>
        <a:bodyPr/>
        <a:lstStyle/>
        <a:p>
          <a:r>
            <a:rPr lang="en-US" dirty="0" err="1" smtClean="0"/>
            <a:t>Eficiencia</a:t>
          </a:r>
          <a:r>
            <a:rPr lang="en-US" dirty="0" smtClean="0"/>
            <a:t>, </a:t>
          </a:r>
          <a:r>
            <a:rPr lang="en-US" dirty="0" err="1" smtClean="0"/>
            <a:t>productividad</a:t>
          </a:r>
          <a:r>
            <a:rPr lang="en-US" dirty="0" smtClean="0"/>
            <a:t>, </a:t>
          </a:r>
          <a:r>
            <a:rPr lang="en-US" dirty="0" err="1" smtClean="0"/>
            <a:t>prosperidad</a:t>
          </a:r>
          <a:r>
            <a:rPr lang="en-US" dirty="0" smtClean="0"/>
            <a:t>, </a:t>
          </a:r>
          <a:r>
            <a:rPr lang="en-US" dirty="0" err="1" smtClean="0"/>
            <a:t>rendimiento</a:t>
          </a:r>
          <a:r>
            <a:rPr lang="en-US" dirty="0" smtClean="0"/>
            <a:t> </a:t>
          </a:r>
          <a:r>
            <a:rPr lang="en-US" dirty="0" err="1" smtClean="0"/>
            <a:t>nacional</a:t>
          </a:r>
          <a:r>
            <a:rPr lang="en-US" dirty="0" smtClean="0"/>
            <a:t>.</a:t>
          </a:r>
          <a:endParaRPr lang="es-ES_tradnl" dirty="0"/>
        </a:p>
      </dgm:t>
    </dgm:pt>
    <dgm:pt modelId="{071D406B-FF29-48BB-B385-4DDAB53A451D}" type="parTrans" cxnId="{0B5011A9-9E40-406F-BDEE-48E68F6408DC}">
      <dgm:prSet/>
      <dgm:spPr/>
      <dgm:t>
        <a:bodyPr/>
        <a:lstStyle/>
        <a:p>
          <a:endParaRPr lang="es-ES_tradnl"/>
        </a:p>
      </dgm:t>
    </dgm:pt>
    <dgm:pt modelId="{0B5E0594-8B66-48C6-938B-319ECF8EE539}" type="sibTrans" cxnId="{0B5011A9-9E40-406F-BDEE-48E68F6408DC}">
      <dgm:prSet/>
      <dgm:spPr/>
      <dgm:t>
        <a:bodyPr/>
        <a:lstStyle/>
        <a:p>
          <a:endParaRPr lang="es-ES_tradnl"/>
        </a:p>
      </dgm:t>
    </dgm:pt>
    <dgm:pt modelId="{8E1EC1AE-FFFC-4FDB-A7EE-1C6714E589F2}">
      <dgm:prSet phldrT="[Texto]" custT="1"/>
      <dgm:spPr/>
      <dgm:t>
        <a:bodyPr/>
        <a:lstStyle/>
        <a:p>
          <a:r>
            <a:rPr lang="en-US" sz="1800" b="1" dirty="0" err="1" smtClean="0"/>
            <a:t>Fayol</a:t>
          </a:r>
          <a:r>
            <a:rPr lang="en-US" sz="1800" b="1" dirty="0" smtClean="0"/>
            <a:t>             1911- 1932    </a:t>
          </a:r>
          <a:endParaRPr lang="es-ES_tradnl" sz="1800" b="1" dirty="0"/>
        </a:p>
      </dgm:t>
    </dgm:pt>
    <dgm:pt modelId="{73BD5EB5-FABB-4832-AD9E-F7AF697EBE43}" type="parTrans" cxnId="{B9331EF6-026F-4940-A372-A261B71E8778}">
      <dgm:prSet/>
      <dgm:spPr/>
      <dgm:t>
        <a:bodyPr/>
        <a:lstStyle/>
        <a:p>
          <a:endParaRPr lang="es-ES_tradnl"/>
        </a:p>
      </dgm:t>
    </dgm:pt>
    <dgm:pt modelId="{D4155FDC-60C9-400F-B1F8-0A1B8B0C27D6}" type="sibTrans" cxnId="{B9331EF6-026F-4940-A372-A261B71E8778}">
      <dgm:prSet/>
      <dgm:spPr/>
      <dgm:t>
        <a:bodyPr/>
        <a:lstStyle/>
        <a:p>
          <a:endParaRPr lang="es-ES_tradnl"/>
        </a:p>
      </dgm:t>
    </dgm:pt>
    <dgm:pt modelId="{F63F26B1-13B3-4FBB-9EBF-68CDE9C0BA22}">
      <dgm:prSet phldrT="[Texto]"/>
      <dgm:spPr/>
      <dgm:t>
        <a:bodyPr/>
        <a:lstStyle/>
        <a:p>
          <a:r>
            <a:rPr lang="en-US" dirty="0" err="1" smtClean="0"/>
            <a:t>Doctrina</a:t>
          </a:r>
          <a:r>
            <a:rPr lang="en-US" dirty="0" smtClean="0"/>
            <a:t>, </a:t>
          </a:r>
          <a:r>
            <a:rPr lang="en-US" dirty="0" err="1" smtClean="0"/>
            <a:t>enseñanza</a:t>
          </a:r>
          <a:r>
            <a:rPr lang="en-US" dirty="0" smtClean="0"/>
            <a:t>, </a:t>
          </a:r>
          <a:r>
            <a:rPr lang="en-US" dirty="0" err="1" smtClean="0"/>
            <a:t>construcción</a:t>
          </a:r>
          <a:r>
            <a:rPr lang="en-US" dirty="0" smtClean="0"/>
            <a:t> </a:t>
          </a:r>
          <a:r>
            <a:rPr lang="en-US" dirty="0" err="1" smtClean="0"/>
            <a:t>conocimiento</a:t>
          </a:r>
          <a:r>
            <a:rPr lang="en-US" dirty="0" smtClean="0"/>
            <a:t> </a:t>
          </a:r>
          <a:r>
            <a:rPr lang="en-US" dirty="0" err="1" smtClean="0"/>
            <a:t>disciplinar</a:t>
          </a:r>
          <a:endParaRPr lang="es-ES_tradnl" dirty="0"/>
        </a:p>
      </dgm:t>
    </dgm:pt>
    <dgm:pt modelId="{A61799C2-D33A-48E3-B091-8667574DC4DA}" type="parTrans" cxnId="{B5E73743-9CD7-4FAE-BD89-DF432FEF8DC2}">
      <dgm:prSet/>
      <dgm:spPr/>
      <dgm:t>
        <a:bodyPr/>
        <a:lstStyle/>
        <a:p>
          <a:endParaRPr lang="es-ES_tradnl"/>
        </a:p>
      </dgm:t>
    </dgm:pt>
    <dgm:pt modelId="{4A85F673-A043-4C8E-9B5A-2DEDA42955FB}" type="sibTrans" cxnId="{B5E73743-9CD7-4FAE-BD89-DF432FEF8DC2}">
      <dgm:prSet/>
      <dgm:spPr/>
      <dgm:t>
        <a:bodyPr/>
        <a:lstStyle/>
        <a:p>
          <a:endParaRPr lang="es-ES_tradnl"/>
        </a:p>
      </dgm:t>
    </dgm:pt>
    <dgm:pt modelId="{FC3247E3-9F9E-4342-9D2B-7B705870FF89}" type="pres">
      <dgm:prSet presAssocID="{ADD0746D-9B40-465F-B691-3219AD88319E}" presName="linearFlow" presStyleCnt="0">
        <dgm:presLayoutVars>
          <dgm:dir/>
          <dgm:animLvl val="lvl"/>
          <dgm:resizeHandles val="exact"/>
        </dgm:presLayoutVars>
      </dgm:prSet>
      <dgm:spPr/>
      <dgm:t>
        <a:bodyPr/>
        <a:lstStyle/>
        <a:p>
          <a:endParaRPr lang="es-ES_tradnl"/>
        </a:p>
      </dgm:t>
    </dgm:pt>
    <dgm:pt modelId="{758DD75B-B85F-4ACF-A256-7B8A58E91056}" type="pres">
      <dgm:prSet presAssocID="{DB230349-D6F1-42F2-B79B-6C62027944AB}" presName="composite" presStyleCnt="0"/>
      <dgm:spPr/>
    </dgm:pt>
    <dgm:pt modelId="{7216E990-5F4F-4149-BB2F-738D10B8BC4D}" type="pres">
      <dgm:prSet presAssocID="{DB230349-D6F1-42F2-B79B-6C62027944AB}" presName="parentText" presStyleLbl="alignNode1" presStyleIdx="0" presStyleCnt="3" custLinFactNeighborX="3829" custLinFactNeighborY="-4274">
        <dgm:presLayoutVars>
          <dgm:chMax val="1"/>
          <dgm:bulletEnabled val="1"/>
        </dgm:presLayoutVars>
      </dgm:prSet>
      <dgm:spPr/>
      <dgm:t>
        <a:bodyPr/>
        <a:lstStyle/>
        <a:p>
          <a:endParaRPr lang="es-ES_tradnl"/>
        </a:p>
      </dgm:t>
    </dgm:pt>
    <dgm:pt modelId="{B912044C-32C3-4901-8355-12CE34429FE7}" type="pres">
      <dgm:prSet presAssocID="{DB230349-D6F1-42F2-B79B-6C62027944AB}" presName="descendantText" presStyleLbl="alignAcc1" presStyleIdx="0" presStyleCnt="3" custLinFactNeighborX="-439" custLinFactNeighborY="-225">
        <dgm:presLayoutVars>
          <dgm:bulletEnabled val="1"/>
        </dgm:presLayoutVars>
      </dgm:prSet>
      <dgm:spPr/>
      <dgm:t>
        <a:bodyPr/>
        <a:lstStyle/>
        <a:p>
          <a:endParaRPr lang="es-ES_tradnl"/>
        </a:p>
      </dgm:t>
    </dgm:pt>
    <dgm:pt modelId="{E0E422A1-D211-4D99-B163-0F249027A2B3}" type="pres">
      <dgm:prSet presAssocID="{58D0815D-0317-4958-9459-9B6F3083CE3D}" presName="sp" presStyleCnt="0"/>
      <dgm:spPr/>
    </dgm:pt>
    <dgm:pt modelId="{4FBA2D2E-1276-41CD-9823-A016B4F9E72B}" type="pres">
      <dgm:prSet presAssocID="{E642D99B-2756-4D81-A6AA-4CE1F2A3113D}" presName="composite" presStyleCnt="0"/>
      <dgm:spPr/>
    </dgm:pt>
    <dgm:pt modelId="{71F2F47E-DC65-4C55-8141-5A6F13649DF3}" type="pres">
      <dgm:prSet presAssocID="{E642D99B-2756-4D81-A6AA-4CE1F2A3113D}" presName="parentText" presStyleLbl="alignNode1" presStyleIdx="1" presStyleCnt="3">
        <dgm:presLayoutVars>
          <dgm:chMax val="1"/>
          <dgm:bulletEnabled val="1"/>
        </dgm:presLayoutVars>
      </dgm:prSet>
      <dgm:spPr/>
      <dgm:t>
        <a:bodyPr/>
        <a:lstStyle/>
        <a:p>
          <a:endParaRPr lang="es-ES_tradnl"/>
        </a:p>
      </dgm:t>
    </dgm:pt>
    <dgm:pt modelId="{ADFE4C0F-E955-4BF9-9018-B743FE64DC50}" type="pres">
      <dgm:prSet presAssocID="{E642D99B-2756-4D81-A6AA-4CE1F2A3113D}" presName="descendantText" presStyleLbl="alignAcc1" presStyleIdx="1" presStyleCnt="3">
        <dgm:presLayoutVars>
          <dgm:bulletEnabled val="1"/>
        </dgm:presLayoutVars>
      </dgm:prSet>
      <dgm:spPr/>
      <dgm:t>
        <a:bodyPr/>
        <a:lstStyle/>
        <a:p>
          <a:endParaRPr lang="es-ES_tradnl"/>
        </a:p>
      </dgm:t>
    </dgm:pt>
    <dgm:pt modelId="{5222547F-0CE6-4092-A370-03974BAED5BE}" type="pres">
      <dgm:prSet presAssocID="{0798F3C8-6D5B-49BE-893E-6BC29C491C8B}" presName="sp" presStyleCnt="0"/>
      <dgm:spPr/>
    </dgm:pt>
    <dgm:pt modelId="{DF6B4FD3-341A-4D19-B6D0-207B08F9609C}" type="pres">
      <dgm:prSet presAssocID="{8E1EC1AE-FFFC-4FDB-A7EE-1C6714E589F2}" presName="composite" presStyleCnt="0"/>
      <dgm:spPr/>
    </dgm:pt>
    <dgm:pt modelId="{84113C97-94D0-443B-8F92-9E7B83CBFE06}" type="pres">
      <dgm:prSet presAssocID="{8E1EC1AE-FFFC-4FDB-A7EE-1C6714E589F2}" presName="parentText" presStyleLbl="alignNode1" presStyleIdx="2" presStyleCnt="3">
        <dgm:presLayoutVars>
          <dgm:chMax val="1"/>
          <dgm:bulletEnabled val="1"/>
        </dgm:presLayoutVars>
      </dgm:prSet>
      <dgm:spPr/>
      <dgm:t>
        <a:bodyPr/>
        <a:lstStyle/>
        <a:p>
          <a:endParaRPr lang="es-ES_tradnl"/>
        </a:p>
      </dgm:t>
    </dgm:pt>
    <dgm:pt modelId="{3AA673AB-5F91-4DDE-ADB0-DC2DAF5C8AC2}" type="pres">
      <dgm:prSet presAssocID="{8E1EC1AE-FFFC-4FDB-A7EE-1C6714E589F2}" presName="descendantText" presStyleLbl="alignAcc1" presStyleIdx="2" presStyleCnt="3">
        <dgm:presLayoutVars>
          <dgm:bulletEnabled val="1"/>
        </dgm:presLayoutVars>
      </dgm:prSet>
      <dgm:spPr/>
      <dgm:t>
        <a:bodyPr/>
        <a:lstStyle/>
        <a:p>
          <a:endParaRPr lang="es-ES_tradnl"/>
        </a:p>
      </dgm:t>
    </dgm:pt>
  </dgm:ptLst>
  <dgm:cxnLst>
    <dgm:cxn modelId="{20A1194A-36AB-49C8-B0C2-BCC30441D78D}" type="presOf" srcId="{F63F26B1-13B3-4FBB-9EBF-68CDE9C0BA22}" destId="{3AA673AB-5F91-4DDE-ADB0-DC2DAF5C8AC2}" srcOrd="0" destOrd="0" presId="urn:microsoft.com/office/officeart/2005/8/layout/chevron2"/>
    <dgm:cxn modelId="{2C13AD25-0C1E-4A39-AFAF-D22E238CACC6}" srcId="{DB230349-D6F1-42F2-B79B-6C62027944AB}" destId="{3B45D6CC-5B6B-43AD-A06C-F617AC446796}" srcOrd="0" destOrd="0" parTransId="{8FF98713-3FF5-44B6-95C0-DFC58CED26AA}" sibTransId="{CAF445E5-BFCC-4EB0-86B3-2DA7BDB8E2D8}"/>
    <dgm:cxn modelId="{47A03681-A13C-4EDF-9ED6-35AADB358B8C}" type="presOf" srcId="{717D125C-C280-4AEA-B254-50EC254CD287}" destId="{ADFE4C0F-E955-4BF9-9018-B743FE64DC50}" srcOrd="0" destOrd="0" presId="urn:microsoft.com/office/officeart/2005/8/layout/chevron2"/>
    <dgm:cxn modelId="{4A51BBF6-E0A7-4EFD-8103-C359B8A0E538}" srcId="{ADD0746D-9B40-465F-B691-3219AD88319E}" destId="{DB230349-D6F1-42F2-B79B-6C62027944AB}" srcOrd="0" destOrd="0" parTransId="{09294EB9-D368-43AC-9981-23F5AA729646}" sibTransId="{58D0815D-0317-4958-9459-9B6F3083CE3D}"/>
    <dgm:cxn modelId="{77DD7281-7E25-461F-A5F4-0AC549C548C8}" type="presOf" srcId="{ADD0746D-9B40-465F-B691-3219AD88319E}" destId="{FC3247E3-9F9E-4342-9D2B-7B705870FF89}" srcOrd="0" destOrd="0" presId="urn:microsoft.com/office/officeart/2005/8/layout/chevron2"/>
    <dgm:cxn modelId="{D4ACE931-C477-484E-9257-A1B22274D3B9}" type="presOf" srcId="{E642D99B-2756-4D81-A6AA-4CE1F2A3113D}" destId="{71F2F47E-DC65-4C55-8141-5A6F13649DF3}" srcOrd="0" destOrd="0" presId="urn:microsoft.com/office/officeart/2005/8/layout/chevron2"/>
    <dgm:cxn modelId="{B9331EF6-026F-4940-A372-A261B71E8778}" srcId="{ADD0746D-9B40-465F-B691-3219AD88319E}" destId="{8E1EC1AE-FFFC-4FDB-A7EE-1C6714E589F2}" srcOrd="2" destOrd="0" parTransId="{73BD5EB5-FABB-4832-AD9E-F7AF697EBE43}" sibTransId="{D4155FDC-60C9-400F-B1F8-0A1B8B0C27D6}"/>
    <dgm:cxn modelId="{D6DCA97C-B1AC-4954-B824-8119A8647389}" type="presOf" srcId="{DB230349-D6F1-42F2-B79B-6C62027944AB}" destId="{7216E990-5F4F-4149-BB2F-738D10B8BC4D}" srcOrd="0" destOrd="0" presId="urn:microsoft.com/office/officeart/2005/8/layout/chevron2"/>
    <dgm:cxn modelId="{27F870C0-2F01-4182-A1E4-09BA356FB568}" type="presOf" srcId="{3B45D6CC-5B6B-43AD-A06C-F617AC446796}" destId="{B912044C-32C3-4901-8355-12CE34429FE7}" srcOrd="0" destOrd="0" presId="urn:microsoft.com/office/officeart/2005/8/layout/chevron2"/>
    <dgm:cxn modelId="{0B5011A9-9E40-406F-BDEE-48E68F6408DC}" srcId="{E642D99B-2756-4D81-A6AA-4CE1F2A3113D}" destId="{717D125C-C280-4AEA-B254-50EC254CD287}" srcOrd="0" destOrd="0" parTransId="{071D406B-FF29-48BB-B385-4DDAB53A451D}" sibTransId="{0B5E0594-8B66-48C6-938B-319ECF8EE539}"/>
    <dgm:cxn modelId="{BDF102EF-8B30-4DCE-82F1-830659F7E46C}" type="presOf" srcId="{8E1EC1AE-FFFC-4FDB-A7EE-1C6714E589F2}" destId="{84113C97-94D0-443B-8F92-9E7B83CBFE06}" srcOrd="0" destOrd="0" presId="urn:microsoft.com/office/officeart/2005/8/layout/chevron2"/>
    <dgm:cxn modelId="{32B54F03-6FA6-4D13-9B8C-A0AD0C36F6D1}" srcId="{ADD0746D-9B40-465F-B691-3219AD88319E}" destId="{E642D99B-2756-4D81-A6AA-4CE1F2A3113D}" srcOrd="1" destOrd="0" parTransId="{432CA888-2229-4713-ABD7-53EF62A99394}" sibTransId="{0798F3C8-6D5B-49BE-893E-6BC29C491C8B}"/>
    <dgm:cxn modelId="{B5E73743-9CD7-4FAE-BD89-DF432FEF8DC2}" srcId="{8E1EC1AE-FFFC-4FDB-A7EE-1C6714E589F2}" destId="{F63F26B1-13B3-4FBB-9EBF-68CDE9C0BA22}" srcOrd="0" destOrd="0" parTransId="{A61799C2-D33A-48E3-B091-8667574DC4DA}" sibTransId="{4A85F673-A043-4C8E-9B5A-2DEDA42955FB}"/>
    <dgm:cxn modelId="{79869616-CE6C-475A-A284-BBECB99D38F4}" type="presParOf" srcId="{FC3247E3-9F9E-4342-9D2B-7B705870FF89}" destId="{758DD75B-B85F-4ACF-A256-7B8A58E91056}" srcOrd="0" destOrd="0" presId="urn:microsoft.com/office/officeart/2005/8/layout/chevron2"/>
    <dgm:cxn modelId="{1108D039-7E48-4C9D-99E0-B0F13B62543B}" type="presParOf" srcId="{758DD75B-B85F-4ACF-A256-7B8A58E91056}" destId="{7216E990-5F4F-4149-BB2F-738D10B8BC4D}" srcOrd="0" destOrd="0" presId="urn:microsoft.com/office/officeart/2005/8/layout/chevron2"/>
    <dgm:cxn modelId="{3590418F-6BBC-46FE-ACD9-218F9EEA1355}" type="presParOf" srcId="{758DD75B-B85F-4ACF-A256-7B8A58E91056}" destId="{B912044C-32C3-4901-8355-12CE34429FE7}" srcOrd="1" destOrd="0" presId="urn:microsoft.com/office/officeart/2005/8/layout/chevron2"/>
    <dgm:cxn modelId="{DDFFAF8F-6A69-4B85-A8FF-D94ED0BEDFF6}" type="presParOf" srcId="{FC3247E3-9F9E-4342-9D2B-7B705870FF89}" destId="{E0E422A1-D211-4D99-B163-0F249027A2B3}" srcOrd="1" destOrd="0" presId="urn:microsoft.com/office/officeart/2005/8/layout/chevron2"/>
    <dgm:cxn modelId="{761FEC03-955B-4FE9-B8B5-BB96F8B9C067}" type="presParOf" srcId="{FC3247E3-9F9E-4342-9D2B-7B705870FF89}" destId="{4FBA2D2E-1276-41CD-9823-A016B4F9E72B}" srcOrd="2" destOrd="0" presId="urn:microsoft.com/office/officeart/2005/8/layout/chevron2"/>
    <dgm:cxn modelId="{FA842FA7-5867-4AB4-B53E-587301A87379}" type="presParOf" srcId="{4FBA2D2E-1276-41CD-9823-A016B4F9E72B}" destId="{71F2F47E-DC65-4C55-8141-5A6F13649DF3}" srcOrd="0" destOrd="0" presId="urn:microsoft.com/office/officeart/2005/8/layout/chevron2"/>
    <dgm:cxn modelId="{E171CAE9-8F07-4D38-8216-B8EDF55F6166}" type="presParOf" srcId="{4FBA2D2E-1276-41CD-9823-A016B4F9E72B}" destId="{ADFE4C0F-E955-4BF9-9018-B743FE64DC50}" srcOrd="1" destOrd="0" presId="urn:microsoft.com/office/officeart/2005/8/layout/chevron2"/>
    <dgm:cxn modelId="{C04CA9B9-6367-4B05-9754-9070076108E7}" type="presParOf" srcId="{FC3247E3-9F9E-4342-9D2B-7B705870FF89}" destId="{5222547F-0CE6-4092-A370-03974BAED5BE}" srcOrd="3" destOrd="0" presId="urn:microsoft.com/office/officeart/2005/8/layout/chevron2"/>
    <dgm:cxn modelId="{C4636D48-5BEE-46BC-924A-CA3B377494E9}" type="presParOf" srcId="{FC3247E3-9F9E-4342-9D2B-7B705870FF89}" destId="{DF6B4FD3-341A-4D19-B6D0-207B08F9609C}" srcOrd="4" destOrd="0" presId="urn:microsoft.com/office/officeart/2005/8/layout/chevron2"/>
    <dgm:cxn modelId="{C6E28DA8-0016-48DF-A4FC-4B37588F761D}" type="presParOf" srcId="{DF6B4FD3-341A-4D19-B6D0-207B08F9609C}" destId="{84113C97-94D0-443B-8F92-9E7B83CBFE06}" srcOrd="0" destOrd="0" presId="urn:microsoft.com/office/officeart/2005/8/layout/chevron2"/>
    <dgm:cxn modelId="{52EAD2C1-CD6F-4C56-A035-E63320E2CDD0}" type="presParOf" srcId="{DF6B4FD3-341A-4D19-B6D0-207B08F9609C}" destId="{3AA673AB-5F91-4DDE-ADB0-DC2DAF5C8AC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D0746D-9B40-465F-B691-3219AD88319E}"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_tradnl"/>
        </a:p>
      </dgm:t>
    </dgm:pt>
    <dgm:pt modelId="{DB230349-D6F1-42F2-B79B-6C62027944AB}">
      <dgm:prSet phldrT="[Texto]" custT="1"/>
      <dgm:spPr/>
      <dgm:t>
        <a:bodyPr/>
        <a:lstStyle/>
        <a:p>
          <a:r>
            <a:rPr lang="en-US" sz="1800" b="1" dirty="0" smtClean="0"/>
            <a:t>Weber 1900- 1932   </a:t>
          </a:r>
          <a:endParaRPr lang="es-ES_tradnl" sz="1800" b="1" dirty="0"/>
        </a:p>
      </dgm:t>
    </dgm:pt>
    <dgm:pt modelId="{09294EB9-D368-43AC-9981-23F5AA729646}" type="parTrans" cxnId="{4A51BBF6-E0A7-4EFD-8103-C359B8A0E538}">
      <dgm:prSet/>
      <dgm:spPr/>
      <dgm:t>
        <a:bodyPr/>
        <a:lstStyle/>
        <a:p>
          <a:endParaRPr lang="es-ES_tradnl"/>
        </a:p>
      </dgm:t>
    </dgm:pt>
    <dgm:pt modelId="{58D0815D-0317-4958-9459-9B6F3083CE3D}" type="sibTrans" cxnId="{4A51BBF6-E0A7-4EFD-8103-C359B8A0E538}">
      <dgm:prSet/>
      <dgm:spPr/>
      <dgm:t>
        <a:bodyPr/>
        <a:lstStyle/>
        <a:p>
          <a:endParaRPr lang="es-ES_tradnl"/>
        </a:p>
      </dgm:t>
    </dgm:pt>
    <dgm:pt modelId="{3B45D6CC-5B6B-43AD-A06C-F617AC446796}">
      <dgm:prSet phldrT="[Texto]" custT="1"/>
      <dgm:spPr/>
      <dgm:t>
        <a:bodyPr/>
        <a:lstStyle/>
        <a:p>
          <a:r>
            <a:rPr lang="en-US" sz="3000" dirty="0" err="1" smtClean="0"/>
            <a:t>Racionalidad</a:t>
          </a:r>
          <a:r>
            <a:rPr lang="en-US" sz="3000" dirty="0" smtClean="0"/>
            <a:t>, </a:t>
          </a:r>
          <a:r>
            <a:rPr lang="en-US" sz="3000" dirty="0" err="1" smtClean="0"/>
            <a:t>objetividad</a:t>
          </a:r>
          <a:r>
            <a:rPr lang="en-US" sz="3000" dirty="0" smtClean="0"/>
            <a:t>, </a:t>
          </a:r>
          <a:r>
            <a:rPr lang="en-US" sz="3000" dirty="0" err="1" smtClean="0"/>
            <a:t>estrategia</a:t>
          </a:r>
          <a:r>
            <a:rPr lang="en-US" sz="3000" dirty="0" smtClean="0"/>
            <a:t>, </a:t>
          </a:r>
          <a:r>
            <a:rPr lang="en-US" sz="3000" dirty="0" err="1" smtClean="0"/>
            <a:t>perdurabilidad</a:t>
          </a:r>
          <a:r>
            <a:rPr lang="en-US" sz="3000" dirty="0" smtClean="0"/>
            <a:t>.</a:t>
          </a:r>
          <a:endParaRPr lang="es-ES_tradnl" sz="3000" dirty="0"/>
        </a:p>
      </dgm:t>
    </dgm:pt>
    <dgm:pt modelId="{8FF98713-3FF5-44B6-95C0-DFC58CED26AA}" type="parTrans" cxnId="{2C13AD25-0C1E-4A39-AFAF-D22E238CACC6}">
      <dgm:prSet/>
      <dgm:spPr/>
      <dgm:t>
        <a:bodyPr/>
        <a:lstStyle/>
        <a:p>
          <a:endParaRPr lang="es-ES_tradnl"/>
        </a:p>
      </dgm:t>
    </dgm:pt>
    <dgm:pt modelId="{CAF445E5-BFCC-4EB0-86B3-2DA7BDB8E2D8}" type="sibTrans" cxnId="{2C13AD25-0C1E-4A39-AFAF-D22E238CACC6}">
      <dgm:prSet/>
      <dgm:spPr/>
      <dgm:t>
        <a:bodyPr/>
        <a:lstStyle/>
        <a:p>
          <a:endParaRPr lang="es-ES_tradnl"/>
        </a:p>
      </dgm:t>
    </dgm:pt>
    <dgm:pt modelId="{E642D99B-2756-4D81-A6AA-4CE1F2A3113D}">
      <dgm:prSet phldrT="[Texto]" custT="1"/>
      <dgm:spPr/>
      <dgm:t>
        <a:bodyPr/>
        <a:lstStyle/>
        <a:p>
          <a:r>
            <a:rPr lang="en-US" sz="1800" b="1" dirty="0" smtClean="0"/>
            <a:t>Mayo  1923- 1932   </a:t>
          </a:r>
          <a:endParaRPr lang="es-ES_tradnl" sz="1800" b="1" dirty="0"/>
        </a:p>
      </dgm:t>
    </dgm:pt>
    <dgm:pt modelId="{432CA888-2229-4713-ABD7-53EF62A99394}" type="parTrans" cxnId="{32B54F03-6FA6-4D13-9B8C-A0AD0C36F6D1}">
      <dgm:prSet/>
      <dgm:spPr/>
      <dgm:t>
        <a:bodyPr/>
        <a:lstStyle/>
        <a:p>
          <a:endParaRPr lang="es-ES_tradnl"/>
        </a:p>
      </dgm:t>
    </dgm:pt>
    <dgm:pt modelId="{0798F3C8-6D5B-49BE-893E-6BC29C491C8B}" type="sibTrans" cxnId="{32B54F03-6FA6-4D13-9B8C-A0AD0C36F6D1}">
      <dgm:prSet/>
      <dgm:spPr/>
      <dgm:t>
        <a:bodyPr/>
        <a:lstStyle/>
        <a:p>
          <a:endParaRPr lang="es-ES_tradnl"/>
        </a:p>
      </dgm:t>
    </dgm:pt>
    <dgm:pt modelId="{717D125C-C280-4AEA-B254-50EC254CD287}">
      <dgm:prSet phldrT="[Texto]"/>
      <dgm:spPr/>
      <dgm:t>
        <a:bodyPr/>
        <a:lstStyle/>
        <a:p>
          <a:r>
            <a:rPr lang="en-US" dirty="0" err="1" smtClean="0"/>
            <a:t>Gestión</a:t>
          </a:r>
          <a:r>
            <a:rPr lang="en-US" dirty="0" smtClean="0"/>
            <a:t> </a:t>
          </a:r>
          <a:r>
            <a:rPr lang="en-US" dirty="0" err="1" smtClean="0">
              <a:solidFill>
                <a:srgbClr val="0000FF"/>
              </a:solidFill>
            </a:rPr>
            <a:t>humana</a:t>
          </a:r>
          <a:r>
            <a:rPr lang="en-US" dirty="0" smtClean="0">
              <a:solidFill>
                <a:srgbClr val="0000FF"/>
              </a:solidFill>
            </a:rPr>
            <a:t> y social.</a:t>
          </a:r>
          <a:endParaRPr lang="es-ES_tradnl" dirty="0">
            <a:solidFill>
              <a:srgbClr val="0000FF"/>
            </a:solidFill>
          </a:endParaRPr>
        </a:p>
      </dgm:t>
    </dgm:pt>
    <dgm:pt modelId="{071D406B-FF29-48BB-B385-4DDAB53A451D}" type="parTrans" cxnId="{0B5011A9-9E40-406F-BDEE-48E68F6408DC}">
      <dgm:prSet/>
      <dgm:spPr/>
      <dgm:t>
        <a:bodyPr/>
        <a:lstStyle/>
        <a:p>
          <a:endParaRPr lang="es-ES_tradnl"/>
        </a:p>
      </dgm:t>
    </dgm:pt>
    <dgm:pt modelId="{0B5E0594-8B66-48C6-938B-319ECF8EE539}" type="sibTrans" cxnId="{0B5011A9-9E40-406F-BDEE-48E68F6408DC}">
      <dgm:prSet/>
      <dgm:spPr/>
      <dgm:t>
        <a:bodyPr/>
        <a:lstStyle/>
        <a:p>
          <a:endParaRPr lang="es-ES_tradnl"/>
        </a:p>
      </dgm:t>
    </dgm:pt>
    <dgm:pt modelId="{8E1EC1AE-FFFC-4FDB-A7EE-1C6714E589F2}">
      <dgm:prSet phldrT="[Texto]" custT="1"/>
      <dgm:spPr/>
      <dgm:t>
        <a:bodyPr/>
        <a:lstStyle/>
        <a:p>
          <a:r>
            <a:rPr lang="en-US" sz="1800" b="1" dirty="0" err="1" smtClean="0"/>
            <a:t>Drucker</a:t>
          </a:r>
          <a:r>
            <a:rPr lang="en-US" sz="1800" b="1" dirty="0" smtClean="0"/>
            <a:t> 1955- 1980  </a:t>
          </a:r>
          <a:endParaRPr lang="es-ES_tradnl" sz="1800" b="1" dirty="0"/>
        </a:p>
      </dgm:t>
    </dgm:pt>
    <dgm:pt modelId="{73BD5EB5-FABB-4832-AD9E-F7AF697EBE43}" type="parTrans" cxnId="{B9331EF6-026F-4940-A372-A261B71E8778}">
      <dgm:prSet/>
      <dgm:spPr/>
      <dgm:t>
        <a:bodyPr/>
        <a:lstStyle/>
        <a:p>
          <a:endParaRPr lang="es-ES_tradnl"/>
        </a:p>
      </dgm:t>
    </dgm:pt>
    <dgm:pt modelId="{D4155FDC-60C9-400F-B1F8-0A1B8B0C27D6}" type="sibTrans" cxnId="{B9331EF6-026F-4940-A372-A261B71E8778}">
      <dgm:prSet/>
      <dgm:spPr/>
      <dgm:t>
        <a:bodyPr/>
        <a:lstStyle/>
        <a:p>
          <a:endParaRPr lang="es-ES_tradnl"/>
        </a:p>
      </dgm:t>
    </dgm:pt>
    <dgm:pt modelId="{F63F26B1-13B3-4FBB-9EBF-68CDE9C0BA22}">
      <dgm:prSet phldrT="[Texto]"/>
      <dgm:spPr/>
      <dgm:t>
        <a:bodyPr/>
        <a:lstStyle/>
        <a:p>
          <a:r>
            <a:rPr lang="en-US" dirty="0" err="1" smtClean="0"/>
            <a:t>Ciencia</a:t>
          </a:r>
          <a:r>
            <a:rPr lang="en-US" dirty="0" smtClean="0"/>
            <a:t> </a:t>
          </a:r>
          <a:r>
            <a:rPr lang="en-US" dirty="0" err="1" smtClean="0"/>
            <a:t>gerencial</a:t>
          </a:r>
          <a:r>
            <a:rPr lang="en-US" dirty="0" smtClean="0"/>
            <a:t> </a:t>
          </a:r>
          <a:r>
            <a:rPr lang="en-US" dirty="0" err="1" smtClean="0"/>
            <a:t>para</a:t>
          </a:r>
          <a:r>
            <a:rPr lang="en-US" dirty="0" smtClean="0"/>
            <a:t> la </a:t>
          </a:r>
          <a:r>
            <a:rPr lang="en-US" dirty="0" err="1" smtClean="0"/>
            <a:t>rentabilidad</a:t>
          </a:r>
          <a:r>
            <a:rPr lang="en-US" dirty="0" smtClean="0"/>
            <a:t> </a:t>
          </a:r>
          <a:r>
            <a:rPr lang="en-US" dirty="0" err="1" smtClean="0"/>
            <a:t>económica</a:t>
          </a:r>
          <a:r>
            <a:rPr lang="en-US" dirty="0" smtClean="0"/>
            <a:t> y </a:t>
          </a:r>
          <a:r>
            <a:rPr lang="en-US" dirty="0" smtClean="0">
              <a:solidFill>
                <a:srgbClr val="0000FF"/>
              </a:solidFill>
            </a:rPr>
            <a:t>social </a:t>
          </a:r>
          <a:endParaRPr lang="es-ES_tradnl" dirty="0">
            <a:solidFill>
              <a:srgbClr val="0000FF"/>
            </a:solidFill>
          </a:endParaRPr>
        </a:p>
      </dgm:t>
    </dgm:pt>
    <dgm:pt modelId="{A61799C2-D33A-48E3-B091-8667574DC4DA}" type="parTrans" cxnId="{B5E73743-9CD7-4FAE-BD89-DF432FEF8DC2}">
      <dgm:prSet/>
      <dgm:spPr/>
      <dgm:t>
        <a:bodyPr/>
        <a:lstStyle/>
        <a:p>
          <a:endParaRPr lang="es-ES_tradnl"/>
        </a:p>
      </dgm:t>
    </dgm:pt>
    <dgm:pt modelId="{4A85F673-A043-4C8E-9B5A-2DEDA42955FB}" type="sibTrans" cxnId="{B5E73743-9CD7-4FAE-BD89-DF432FEF8DC2}">
      <dgm:prSet/>
      <dgm:spPr/>
      <dgm:t>
        <a:bodyPr/>
        <a:lstStyle/>
        <a:p>
          <a:endParaRPr lang="es-ES_tradnl"/>
        </a:p>
      </dgm:t>
    </dgm:pt>
    <dgm:pt modelId="{FC3247E3-9F9E-4342-9D2B-7B705870FF89}" type="pres">
      <dgm:prSet presAssocID="{ADD0746D-9B40-465F-B691-3219AD88319E}" presName="linearFlow" presStyleCnt="0">
        <dgm:presLayoutVars>
          <dgm:dir/>
          <dgm:animLvl val="lvl"/>
          <dgm:resizeHandles val="exact"/>
        </dgm:presLayoutVars>
      </dgm:prSet>
      <dgm:spPr/>
      <dgm:t>
        <a:bodyPr/>
        <a:lstStyle/>
        <a:p>
          <a:endParaRPr lang="es-ES_tradnl"/>
        </a:p>
      </dgm:t>
    </dgm:pt>
    <dgm:pt modelId="{758DD75B-B85F-4ACF-A256-7B8A58E91056}" type="pres">
      <dgm:prSet presAssocID="{DB230349-D6F1-42F2-B79B-6C62027944AB}" presName="composite" presStyleCnt="0"/>
      <dgm:spPr/>
    </dgm:pt>
    <dgm:pt modelId="{7216E990-5F4F-4149-BB2F-738D10B8BC4D}" type="pres">
      <dgm:prSet presAssocID="{DB230349-D6F1-42F2-B79B-6C62027944AB}" presName="parentText" presStyleLbl="alignNode1" presStyleIdx="0" presStyleCnt="3" custLinFactNeighborX="3829" custLinFactNeighborY="-4274">
        <dgm:presLayoutVars>
          <dgm:chMax val="1"/>
          <dgm:bulletEnabled val="1"/>
        </dgm:presLayoutVars>
      </dgm:prSet>
      <dgm:spPr/>
      <dgm:t>
        <a:bodyPr/>
        <a:lstStyle/>
        <a:p>
          <a:endParaRPr lang="es-ES_tradnl"/>
        </a:p>
      </dgm:t>
    </dgm:pt>
    <dgm:pt modelId="{B912044C-32C3-4901-8355-12CE34429FE7}" type="pres">
      <dgm:prSet presAssocID="{DB230349-D6F1-42F2-B79B-6C62027944AB}" presName="descendantText" presStyleLbl="alignAcc1" presStyleIdx="0" presStyleCnt="3" custLinFactNeighborX="-439" custLinFactNeighborY="-225">
        <dgm:presLayoutVars>
          <dgm:bulletEnabled val="1"/>
        </dgm:presLayoutVars>
      </dgm:prSet>
      <dgm:spPr/>
      <dgm:t>
        <a:bodyPr/>
        <a:lstStyle/>
        <a:p>
          <a:endParaRPr lang="es-ES_tradnl"/>
        </a:p>
      </dgm:t>
    </dgm:pt>
    <dgm:pt modelId="{E0E422A1-D211-4D99-B163-0F249027A2B3}" type="pres">
      <dgm:prSet presAssocID="{58D0815D-0317-4958-9459-9B6F3083CE3D}" presName="sp" presStyleCnt="0"/>
      <dgm:spPr/>
    </dgm:pt>
    <dgm:pt modelId="{4FBA2D2E-1276-41CD-9823-A016B4F9E72B}" type="pres">
      <dgm:prSet presAssocID="{E642D99B-2756-4D81-A6AA-4CE1F2A3113D}" presName="composite" presStyleCnt="0"/>
      <dgm:spPr/>
    </dgm:pt>
    <dgm:pt modelId="{71F2F47E-DC65-4C55-8141-5A6F13649DF3}" type="pres">
      <dgm:prSet presAssocID="{E642D99B-2756-4D81-A6AA-4CE1F2A3113D}" presName="parentText" presStyleLbl="alignNode1" presStyleIdx="1" presStyleCnt="3">
        <dgm:presLayoutVars>
          <dgm:chMax val="1"/>
          <dgm:bulletEnabled val="1"/>
        </dgm:presLayoutVars>
      </dgm:prSet>
      <dgm:spPr/>
      <dgm:t>
        <a:bodyPr/>
        <a:lstStyle/>
        <a:p>
          <a:endParaRPr lang="es-ES_tradnl"/>
        </a:p>
      </dgm:t>
    </dgm:pt>
    <dgm:pt modelId="{ADFE4C0F-E955-4BF9-9018-B743FE64DC50}" type="pres">
      <dgm:prSet presAssocID="{E642D99B-2756-4D81-A6AA-4CE1F2A3113D}" presName="descendantText" presStyleLbl="alignAcc1" presStyleIdx="1" presStyleCnt="3">
        <dgm:presLayoutVars>
          <dgm:bulletEnabled val="1"/>
        </dgm:presLayoutVars>
      </dgm:prSet>
      <dgm:spPr/>
      <dgm:t>
        <a:bodyPr/>
        <a:lstStyle/>
        <a:p>
          <a:endParaRPr lang="es-ES_tradnl"/>
        </a:p>
      </dgm:t>
    </dgm:pt>
    <dgm:pt modelId="{5222547F-0CE6-4092-A370-03974BAED5BE}" type="pres">
      <dgm:prSet presAssocID="{0798F3C8-6D5B-49BE-893E-6BC29C491C8B}" presName="sp" presStyleCnt="0"/>
      <dgm:spPr/>
    </dgm:pt>
    <dgm:pt modelId="{DF6B4FD3-341A-4D19-B6D0-207B08F9609C}" type="pres">
      <dgm:prSet presAssocID="{8E1EC1AE-FFFC-4FDB-A7EE-1C6714E589F2}" presName="composite" presStyleCnt="0"/>
      <dgm:spPr/>
    </dgm:pt>
    <dgm:pt modelId="{84113C97-94D0-443B-8F92-9E7B83CBFE06}" type="pres">
      <dgm:prSet presAssocID="{8E1EC1AE-FFFC-4FDB-A7EE-1C6714E589F2}" presName="parentText" presStyleLbl="alignNode1" presStyleIdx="2" presStyleCnt="3">
        <dgm:presLayoutVars>
          <dgm:chMax val="1"/>
          <dgm:bulletEnabled val="1"/>
        </dgm:presLayoutVars>
      </dgm:prSet>
      <dgm:spPr/>
      <dgm:t>
        <a:bodyPr/>
        <a:lstStyle/>
        <a:p>
          <a:endParaRPr lang="es-ES_tradnl"/>
        </a:p>
      </dgm:t>
    </dgm:pt>
    <dgm:pt modelId="{3AA673AB-5F91-4DDE-ADB0-DC2DAF5C8AC2}" type="pres">
      <dgm:prSet presAssocID="{8E1EC1AE-FFFC-4FDB-A7EE-1C6714E589F2}" presName="descendantText" presStyleLbl="alignAcc1" presStyleIdx="2" presStyleCnt="3">
        <dgm:presLayoutVars>
          <dgm:bulletEnabled val="1"/>
        </dgm:presLayoutVars>
      </dgm:prSet>
      <dgm:spPr/>
      <dgm:t>
        <a:bodyPr/>
        <a:lstStyle/>
        <a:p>
          <a:endParaRPr lang="es-ES_tradnl"/>
        </a:p>
      </dgm:t>
    </dgm:pt>
  </dgm:ptLst>
  <dgm:cxnLst>
    <dgm:cxn modelId="{6CAFA1E0-6124-4A3D-91D4-76A34618CE0C}" type="presOf" srcId="{3B45D6CC-5B6B-43AD-A06C-F617AC446796}" destId="{B912044C-32C3-4901-8355-12CE34429FE7}" srcOrd="0" destOrd="0" presId="urn:microsoft.com/office/officeart/2005/8/layout/chevron2"/>
    <dgm:cxn modelId="{9DD98D39-72EE-422E-9E3D-AEF0F5A083ED}" type="presOf" srcId="{F63F26B1-13B3-4FBB-9EBF-68CDE9C0BA22}" destId="{3AA673AB-5F91-4DDE-ADB0-DC2DAF5C8AC2}" srcOrd="0" destOrd="0" presId="urn:microsoft.com/office/officeart/2005/8/layout/chevron2"/>
    <dgm:cxn modelId="{6FC717E6-4975-4CF1-90C0-AFEE17DA82A8}" type="presOf" srcId="{ADD0746D-9B40-465F-B691-3219AD88319E}" destId="{FC3247E3-9F9E-4342-9D2B-7B705870FF89}" srcOrd="0" destOrd="0" presId="urn:microsoft.com/office/officeart/2005/8/layout/chevron2"/>
    <dgm:cxn modelId="{8E4E6303-E793-4D88-AA4E-0E7815B852C0}" type="presOf" srcId="{717D125C-C280-4AEA-B254-50EC254CD287}" destId="{ADFE4C0F-E955-4BF9-9018-B743FE64DC50}" srcOrd="0" destOrd="0" presId="urn:microsoft.com/office/officeart/2005/8/layout/chevron2"/>
    <dgm:cxn modelId="{2C13AD25-0C1E-4A39-AFAF-D22E238CACC6}" srcId="{DB230349-D6F1-42F2-B79B-6C62027944AB}" destId="{3B45D6CC-5B6B-43AD-A06C-F617AC446796}" srcOrd="0" destOrd="0" parTransId="{8FF98713-3FF5-44B6-95C0-DFC58CED26AA}" sibTransId="{CAF445E5-BFCC-4EB0-86B3-2DA7BDB8E2D8}"/>
    <dgm:cxn modelId="{D4877B6C-0093-4B93-ACA2-BA6A859FD69F}" type="presOf" srcId="{DB230349-D6F1-42F2-B79B-6C62027944AB}" destId="{7216E990-5F4F-4149-BB2F-738D10B8BC4D}" srcOrd="0" destOrd="0" presId="urn:microsoft.com/office/officeart/2005/8/layout/chevron2"/>
    <dgm:cxn modelId="{4A51BBF6-E0A7-4EFD-8103-C359B8A0E538}" srcId="{ADD0746D-9B40-465F-B691-3219AD88319E}" destId="{DB230349-D6F1-42F2-B79B-6C62027944AB}" srcOrd="0" destOrd="0" parTransId="{09294EB9-D368-43AC-9981-23F5AA729646}" sibTransId="{58D0815D-0317-4958-9459-9B6F3083CE3D}"/>
    <dgm:cxn modelId="{B9331EF6-026F-4940-A372-A261B71E8778}" srcId="{ADD0746D-9B40-465F-B691-3219AD88319E}" destId="{8E1EC1AE-FFFC-4FDB-A7EE-1C6714E589F2}" srcOrd="2" destOrd="0" parTransId="{73BD5EB5-FABB-4832-AD9E-F7AF697EBE43}" sibTransId="{D4155FDC-60C9-400F-B1F8-0A1B8B0C27D6}"/>
    <dgm:cxn modelId="{0B5011A9-9E40-406F-BDEE-48E68F6408DC}" srcId="{E642D99B-2756-4D81-A6AA-4CE1F2A3113D}" destId="{717D125C-C280-4AEA-B254-50EC254CD287}" srcOrd="0" destOrd="0" parTransId="{071D406B-FF29-48BB-B385-4DDAB53A451D}" sibTransId="{0B5E0594-8B66-48C6-938B-319ECF8EE539}"/>
    <dgm:cxn modelId="{F64E76EA-23A4-4504-8820-84783782C356}" type="presOf" srcId="{E642D99B-2756-4D81-A6AA-4CE1F2A3113D}" destId="{71F2F47E-DC65-4C55-8141-5A6F13649DF3}" srcOrd="0" destOrd="0" presId="urn:microsoft.com/office/officeart/2005/8/layout/chevron2"/>
    <dgm:cxn modelId="{F187ABCB-89DD-4EF2-9017-F23635B69D2E}" type="presOf" srcId="{8E1EC1AE-FFFC-4FDB-A7EE-1C6714E589F2}" destId="{84113C97-94D0-443B-8F92-9E7B83CBFE06}" srcOrd="0" destOrd="0" presId="urn:microsoft.com/office/officeart/2005/8/layout/chevron2"/>
    <dgm:cxn modelId="{32B54F03-6FA6-4D13-9B8C-A0AD0C36F6D1}" srcId="{ADD0746D-9B40-465F-B691-3219AD88319E}" destId="{E642D99B-2756-4D81-A6AA-4CE1F2A3113D}" srcOrd="1" destOrd="0" parTransId="{432CA888-2229-4713-ABD7-53EF62A99394}" sibTransId="{0798F3C8-6D5B-49BE-893E-6BC29C491C8B}"/>
    <dgm:cxn modelId="{B5E73743-9CD7-4FAE-BD89-DF432FEF8DC2}" srcId="{8E1EC1AE-FFFC-4FDB-A7EE-1C6714E589F2}" destId="{F63F26B1-13B3-4FBB-9EBF-68CDE9C0BA22}" srcOrd="0" destOrd="0" parTransId="{A61799C2-D33A-48E3-B091-8667574DC4DA}" sibTransId="{4A85F673-A043-4C8E-9B5A-2DEDA42955FB}"/>
    <dgm:cxn modelId="{D56EA52E-27EE-4958-87EA-1CFCD5BE850E}" type="presParOf" srcId="{FC3247E3-9F9E-4342-9D2B-7B705870FF89}" destId="{758DD75B-B85F-4ACF-A256-7B8A58E91056}" srcOrd="0" destOrd="0" presId="urn:microsoft.com/office/officeart/2005/8/layout/chevron2"/>
    <dgm:cxn modelId="{C49DA9B7-E492-4D92-876A-478DB815743E}" type="presParOf" srcId="{758DD75B-B85F-4ACF-A256-7B8A58E91056}" destId="{7216E990-5F4F-4149-BB2F-738D10B8BC4D}" srcOrd="0" destOrd="0" presId="urn:microsoft.com/office/officeart/2005/8/layout/chevron2"/>
    <dgm:cxn modelId="{872C8E19-DC72-4E33-BC34-68E4387DC26B}" type="presParOf" srcId="{758DD75B-B85F-4ACF-A256-7B8A58E91056}" destId="{B912044C-32C3-4901-8355-12CE34429FE7}" srcOrd="1" destOrd="0" presId="urn:microsoft.com/office/officeart/2005/8/layout/chevron2"/>
    <dgm:cxn modelId="{067837A8-334E-475A-803A-063F06D77C78}" type="presParOf" srcId="{FC3247E3-9F9E-4342-9D2B-7B705870FF89}" destId="{E0E422A1-D211-4D99-B163-0F249027A2B3}" srcOrd="1" destOrd="0" presId="urn:microsoft.com/office/officeart/2005/8/layout/chevron2"/>
    <dgm:cxn modelId="{1BD4F1DD-AD20-4DC1-AD15-E078C25D34B4}" type="presParOf" srcId="{FC3247E3-9F9E-4342-9D2B-7B705870FF89}" destId="{4FBA2D2E-1276-41CD-9823-A016B4F9E72B}" srcOrd="2" destOrd="0" presId="urn:microsoft.com/office/officeart/2005/8/layout/chevron2"/>
    <dgm:cxn modelId="{C9848D02-DE32-4844-9450-8B51BB579339}" type="presParOf" srcId="{4FBA2D2E-1276-41CD-9823-A016B4F9E72B}" destId="{71F2F47E-DC65-4C55-8141-5A6F13649DF3}" srcOrd="0" destOrd="0" presId="urn:microsoft.com/office/officeart/2005/8/layout/chevron2"/>
    <dgm:cxn modelId="{FA83CA2D-10A8-4A49-8E9E-857362B16CF4}" type="presParOf" srcId="{4FBA2D2E-1276-41CD-9823-A016B4F9E72B}" destId="{ADFE4C0F-E955-4BF9-9018-B743FE64DC50}" srcOrd="1" destOrd="0" presId="urn:microsoft.com/office/officeart/2005/8/layout/chevron2"/>
    <dgm:cxn modelId="{A84A50A0-2B27-429E-8EE8-C4E44FF40CA4}" type="presParOf" srcId="{FC3247E3-9F9E-4342-9D2B-7B705870FF89}" destId="{5222547F-0CE6-4092-A370-03974BAED5BE}" srcOrd="3" destOrd="0" presId="urn:microsoft.com/office/officeart/2005/8/layout/chevron2"/>
    <dgm:cxn modelId="{7E27CE98-4EC5-42C8-A452-92F220F48E4F}" type="presParOf" srcId="{FC3247E3-9F9E-4342-9D2B-7B705870FF89}" destId="{DF6B4FD3-341A-4D19-B6D0-207B08F9609C}" srcOrd="4" destOrd="0" presId="urn:microsoft.com/office/officeart/2005/8/layout/chevron2"/>
    <dgm:cxn modelId="{49CC0497-E61D-4044-B7AF-F771E0927670}" type="presParOf" srcId="{DF6B4FD3-341A-4D19-B6D0-207B08F9609C}" destId="{84113C97-94D0-443B-8F92-9E7B83CBFE06}" srcOrd="0" destOrd="0" presId="urn:microsoft.com/office/officeart/2005/8/layout/chevron2"/>
    <dgm:cxn modelId="{CF657FC2-3D96-4442-A40B-2783671FEA9D}" type="presParOf" srcId="{DF6B4FD3-341A-4D19-B6D0-207B08F9609C}" destId="{3AA673AB-5F91-4DDE-ADB0-DC2DAF5C8AC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D0746D-9B40-465F-B691-3219AD88319E}"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_tradnl"/>
        </a:p>
      </dgm:t>
    </dgm:pt>
    <dgm:pt modelId="{DB230349-D6F1-42F2-B79B-6C62027944AB}">
      <dgm:prSet phldrT="[Texto]" custT="1"/>
      <dgm:spPr/>
      <dgm:t>
        <a:bodyPr/>
        <a:lstStyle/>
        <a:p>
          <a:r>
            <a:rPr lang="en-US" sz="1800" b="1" dirty="0" smtClean="0"/>
            <a:t>Deming            1955- 2003 </a:t>
          </a:r>
          <a:endParaRPr lang="es-ES_tradnl" sz="1800" b="1" dirty="0"/>
        </a:p>
      </dgm:t>
    </dgm:pt>
    <dgm:pt modelId="{09294EB9-D368-43AC-9981-23F5AA729646}" type="parTrans" cxnId="{4A51BBF6-E0A7-4EFD-8103-C359B8A0E538}">
      <dgm:prSet/>
      <dgm:spPr/>
      <dgm:t>
        <a:bodyPr/>
        <a:lstStyle/>
        <a:p>
          <a:endParaRPr lang="es-ES_tradnl"/>
        </a:p>
      </dgm:t>
    </dgm:pt>
    <dgm:pt modelId="{58D0815D-0317-4958-9459-9B6F3083CE3D}" type="sibTrans" cxnId="{4A51BBF6-E0A7-4EFD-8103-C359B8A0E538}">
      <dgm:prSet/>
      <dgm:spPr/>
      <dgm:t>
        <a:bodyPr/>
        <a:lstStyle/>
        <a:p>
          <a:endParaRPr lang="es-ES_tradnl"/>
        </a:p>
      </dgm:t>
    </dgm:pt>
    <dgm:pt modelId="{3B45D6CC-5B6B-43AD-A06C-F617AC446796}">
      <dgm:prSet phldrT="[Texto]" custT="1"/>
      <dgm:spPr/>
      <dgm:t>
        <a:bodyPr/>
        <a:lstStyle/>
        <a:p>
          <a:r>
            <a:rPr lang="en-US" sz="3000" dirty="0" err="1" smtClean="0"/>
            <a:t>Filosofía</a:t>
          </a:r>
          <a:r>
            <a:rPr lang="en-US" sz="3000" dirty="0" smtClean="0"/>
            <a:t> de </a:t>
          </a:r>
          <a:r>
            <a:rPr lang="en-US" sz="3000" dirty="0" err="1" smtClean="0"/>
            <a:t>calidad</a:t>
          </a:r>
          <a:r>
            <a:rPr lang="en-US" sz="3000" dirty="0" smtClean="0"/>
            <a:t>, </a:t>
          </a:r>
          <a:r>
            <a:rPr lang="en-US" sz="3000" dirty="0" err="1" smtClean="0"/>
            <a:t>cultura</a:t>
          </a:r>
          <a:r>
            <a:rPr lang="en-US" sz="3000" dirty="0" smtClean="0"/>
            <a:t> de la </a:t>
          </a:r>
          <a:r>
            <a:rPr lang="en-US" sz="3000" dirty="0" err="1" smtClean="0"/>
            <a:t>sostenibilidad</a:t>
          </a:r>
          <a:r>
            <a:rPr lang="en-US" sz="3000" dirty="0" smtClean="0"/>
            <a:t>. </a:t>
          </a:r>
          <a:endParaRPr lang="es-ES_tradnl" sz="3000" dirty="0"/>
        </a:p>
      </dgm:t>
    </dgm:pt>
    <dgm:pt modelId="{8FF98713-3FF5-44B6-95C0-DFC58CED26AA}" type="parTrans" cxnId="{2C13AD25-0C1E-4A39-AFAF-D22E238CACC6}">
      <dgm:prSet/>
      <dgm:spPr/>
      <dgm:t>
        <a:bodyPr/>
        <a:lstStyle/>
        <a:p>
          <a:endParaRPr lang="es-ES_tradnl"/>
        </a:p>
      </dgm:t>
    </dgm:pt>
    <dgm:pt modelId="{CAF445E5-BFCC-4EB0-86B3-2DA7BDB8E2D8}" type="sibTrans" cxnId="{2C13AD25-0C1E-4A39-AFAF-D22E238CACC6}">
      <dgm:prSet/>
      <dgm:spPr/>
      <dgm:t>
        <a:bodyPr/>
        <a:lstStyle/>
        <a:p>
          <a:endParaRPr lang="es-ES_tradnl"/>
        </a:p>
      </dgm:t>
    </dgm:pt>
    <dgm:pt modelId="{FC3247E3-9F9E-4342-9D2B-7B705870FF89}" type="pres">
      <dgm:prSet presAssocID="{ADD0746D-9B40-465F-B691-3219AD88319E}" presName="linearFlow" presStyleCnt="0">
        <dgm:presLayoutVars>
          <dgm:dir/>
          <dgm:animLvl val="lvl"/>
          <dgm:resizeHandles val="exact"/>
        </dgm:presLayoutVars>
      </dgm:prSet>
      <dgm:spPr/>
      <dgm:t>
        <a:bodyPr/>
        <a:lstStyle/>
        <a:p>
          <a:endParaRPr lang="es-ES_tradnl"/>
        </a:p>
      </dgm:t>
    </dgm:pt>
    <dgm:pt modelId="{758DD75B-B85F-4ACF-A256-7B8A58E91056}" type="pres">
      <dgm:prSet presAssocID="{DB230349-D6F1-42F2-B79B-6C62027944AB}" presName="composite" presStyleCnt="0"/>
      <dgm:spPr/>
    </dgm:pt>
    <dgm:pt modelId="{7216E990-5F4F-4149-BB2F-738D10B8BC4D}" type="pres">
      <dgm:prSet presAssocID="{DB230349-D6F1-42F2-B79B-6C62027944AB}" presName="parentText" presStyleLbl="alignNode1" presStyleIdx="0" presStyleCnt="1" custLinFactNeighborX="3829" custLinFactNeighborY="-4274">
        <dgm:presLayoutVars>
          <dgm:chMax val="1"/>
          <dgm:bulletEnabled val="1"/>
        </dgm:presLayoutVars>
      </dgm:prSet>
      <dgm:spPr/>
      <dgm:t>
        <a:bodyPr/>
        <a:lstStyle/>
        <a:p>
          <a:endParaRPr lang="es-ES_tradnl"/>
        </a:p>
      </dgm:t>
    </dgm:pt>
    <dgm:pt modelId="{B912044C-32C3-4901-8355-12CE34429FE7}" type="pres">
      <dgm:prSet presAssocID="{DB230349-D6F1-42F2-B79B-6C62027944AB}" presName="descendantText" presStyleLbl="alignAcc1" presStyleIdx="0" presStyleCnt="1" custLinFactNeighborX="-439" custLinFactNeighborY="-225">
        <dgm:presLayoutVars>
          <dgm:bulletEnabled val="1"/>
        </dgm:presLayoutVars>
      </dgm:prSet>
      <dgm:spPr/>
      <dgm:t>
        <a:bodyPr/>
        <a:lstStyle/>
        <a:p>
          <a:endParaRPr lang="es-ES_tradnl"/>
        </a:p>
      </dgm:t>
    </dgm:pt>
  </dgm:ptLst>
  <dgm:cxnLst>
    <dgm:cxn modelId="{8705C52B-0835-4219-8688-6B3969311F0A}" type="presOf" srcId="{ADD0746D-9B40-465F-B691-3219AD88319E}" destId="{FC3247E3-9F9E-4342-9D2B-7B705870FF89}" srcOrd="0" destOrd="0" presId="urn:microsoft.com/office/officeart/2005/8/layout/chevron2"/>
    <dgm:cxn modelId="{050C4B56-488B-447D-B282-FF18F25F9BDB}" type="presOf" srcId="{DB230349-D6F1-42F2-B79B-6C62027944AB}" destId="{7216E990-5F4F-4149-BB2F-738D10B8BC4D}" srcOrd="0" destOrd="0" presId="urn:microsoft.com/office/officeart/2005/8/layout/chevron2"/>
    <dgm:cxn modelId="{9B81DC16-8D60-4EB5-A557-101A3BA89779}" type="presOf" srcId="{3B45D6CC-5B6B-43AD-A06C-F617AC446796}" destId="{B912044C-32C3-4901-8355-12CE34429FE7}" srcOrd="0" destOrd="0" presId="urn:microsoft.com/office/officeart/2005/8/layout/chevron2"/>
    <dgm:cxn modelId="{2C13AD25-0C1E-4A39-AFAF-D22E238CACC6}" srcId="{DB230349-D6F1-42F2-B79B-6C62027944AB}" destId="{3B45D6CC-5B6B-43AD-A06C-F617AC446796}" srcOrd="0" destOrd="0" parTransId="{8FF98713-3FF5-44B6-95C0-DFC58CED26AA}" sibTransId="{CAF445E5-BFCC-4EB0-86B3-2DA7BDB8E2D8}"/>
    <dgm:cxn modelId="{4A51BBF6-E0A7-4EFD-8103-C359B8A0E538}" srcId="{ADD0746D-9B40-465F-B691-3219AD88319E}" destId="{DB230349-D6F1-42F2-B79B-6C62027944AB}" srcOrd="0" destOrd="0" parTransId="{09294EB9-D368-43AC-9981-23F5AA729646}" sibTransId="{58D0815D-0317-4958-9459-9B6F3083CE3D}"/>
    <dgm:cxn modelId="{E865F39A-7271-434A-AC4E-A1820632C97D}" type="presParOf" srcId="{FC3247E3-9F9E-4342-9D2B-7B705870FF89}" destId="{758DD75B-B85F-4ACF-A256-7B8A58E91056}" srcOrd="0" destOrd="0" presId="urn:microsoft.com/office/officeart/2005/8/layout/chevron2"/>
    <dgm:cxn modelId="{A4ACAE83-B3A9-4670-967B-E5EB3021CC4F}" type="presParOf" srcId="{758DD75B-B85F-4ACF-A256-7B8A58E91056}" destId="{7216E990-5F4F-4149-BB2F-738D10B8BC4D}" srcOrd="0" destOrd="0" presId="urn:microsoft.com/office/officeart/2005/8/layout/chevron2"/>
    <dgm:cxn modelId="{B182D737-FED6-4E2E-95BE-4BDCA7879AD1}" type="presParOf" srcId="{758DD75B-B85F-4ACF-A256-7B8A58E91056}" destId="{B912044C-32C3-4901-8355-12CE34429FE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F9152B-06C3-434A-A2AF-D3B4B4E3AEE9}" type="doc">
      <dgm:prSet loTypeId="urn:microsoft.com/office/officeart/2005/8/layout/vList3" loCatId="list" qsTypeId="urn:microsoft.com/office/officeart/2005/8/quickstyle/simple1" qsCatId="simple" csTypeId="urn:microsoft.com/office/officeart/2005/8/colors/accent1_2" csCatId="accent1" phldr="1"/>
      <dgm:spPr/>
    </dgm:pt>
    <dgm:pt modelId="{33D19B9B-21A8-4A70-B78B-11D2C0C9560C}">
      <dgm:prSet phldrT="[Texto]"/>
      <dgm:spPr/>
      <dgm:t>
        <a:bodyPr/>
        <a:lstStyle/>
        <a:p>
          <a:r>
            <a:rPr lang="en-US" dirty="0" err="1" smtClean="0"/>
            <a:t>Planificación</a:t>
          </a:r>
          <a:r>
            <a:rPr lang="en-US" dirty="0" smtClean="0"/>
            <a:t> </a:t>
          </a:r>
          <a:r>
            <a:rPr lang="en-US" dirty="0" err="1" smtClean="0"/>
            <a:t>Estratégica</a:t>
          </a:r>
          <a:endParaRPr lang="es-ES_tradnl" dirty="0"/>
        </a:p>
      </dgm:t>
    </dgm:pt>
    <dgm:pt modelId="{E6038335-DA93-4F40-A13E-AEFBAC393973}" type="parTrans" cxnId="{FA1C6048-D73D-4101-A2B8-BA3021817E16}">
      <dgm:prSet/>
      <dgm:spPr/>
      <dgm:t>
        <a:bodyPr/>
        <a:lstStyle/>
        <a:p>
          <a:endParaRPr lang="es-ES_tradnl"/>
        </a:p>
      </dgm:t>
    </dgm:pt>
    <dgm:pt modelId="{0EE25B4D-2DEA-43EC-993C-2BC3701F4147}" type="sibTrans" cxnId="{FA1C6048-D73D-4101-A2B8-BA3021817E16}">
      <dgm:prSet/>
      <dgm:spPr/>
      <dgm:t>
        <a:bodyPr/>
        <a:lstStyle/>
        <a:p>
          <a:endParaRPr lang="es-ES_tradnl"/>
        </a:p>
      </dgm:t>
    </dgm:pt>
    <dgm:pt modelId="{5A8C0221-7B3B-44D3-BC12-3096A1EA6D7B}">
      <dgm:prSet phldrT="[Texto]"/>
      <dgm:spPr/>
      <dgm:t>
        <a:bodyPr/>
        <a:lstStyle/>
        <a:p>
          <a:r>
            <a:rPr lang="en-US" u="sng" dirty="0" err="1" smtClean="0"/>
            <a:t>Calidad</a:t>
          </a:r>
          <a:r>
            <a:rPr lang="en-US" dirty="0" smtClean="0"/>
            <a:t> Total</a:t>
          </a:r>
          <a:endParaRPr lang="es-ES_tradnl" dirty="0"/>
        </a:p>
      </dgm:t>
    </dgm:pt>
    <dgm:pt modelId="{DD34F4A8-0374-4586-B798-BCB65304341A}" type="parTrans" cxnId="{24C2E8F7-E37D-4F1A-BAAA-0BB778881ED9}">
      <dgm:prSet/>
      <dgm:spPr/>
      <dgm:t>
        <a:bodyPr/>
        <a:lstStyle/>
        <a:p>
          <a:endParaRPr lang="es-ES_tradnl"/>
        </a:p>
      </dgm:t>
    </dgm:pt>
    <dgm:pt modelId="{2AA0E8AD-B5CF-486D-A440-87603993F04A}" type="sibTrans" cxnId="{24C2E8F7-E37D-4F1A-BAAA-0BB778881ED9}">
      <dgm:prSet/>
      <dgm:spPr/>
      <dgm:t>
        <a:bodyPr/>
        <a:lstStyle/>
        <a:p>
          <a:endParaRPr lang="es-ES_tradnl"/>
        </a:p>
      </dgm:t>
    </dgm:pt>
    <dgm:pt modelId="{873AFCD9-D8D1-4487-9148-0FC6F6811DB6}" type="pres">
      <dgm:prSet presAssocID="{69F9152B-06C3-434A-A2AF-D3B4B4E3AEE9}" presName="linearFlow" presStyleCnt="0">
        <dgm:presLayoutVars>
          <dgm:dir/>
          <dgm:resizeHandles val="exact"/>
        </dgm:presLayoutVars>
      </dgm:prSet>
      <dgm:spPr/>
    </dgm:pt>
    <dgm:pt modelId="{17575734-790F-49A2-9FF8-54CA71A5C160}" type="pres">
      <dgm:prSet presAssocID="{33D19B9B-21A8-4A70-B78B-11D2C0C9560C}" presName="composite" presStyleCnt="0"/>
      <dgm:spPr/>
    </dgm:pt>
    <dgm:pt modelId="{225370AA-6C47-46D6-9650-A47018CD1B74}" type="pres">
      <dgm:prSet presAssocID="{33D19B9B-21A8-4A70-B78B-11D2C0C9560C}" presName="imgShp" presStyleLbl="fgImgPlace1" presStyleIdx="0" presStyleCnt="2"/>
      <dgm:spPr>
        <a:blipFill rotWithShape="0">
          <a:blip xmlns:r="http://schemas.openxmlformats.org/officeDocument/2006/relationships" r:embed="rId1"/>
          <a:stretch>
            <a:fillRect/>
          </a:stretch>
        </a:blipFill>
      </dgm:spPr>
    </dgm:pt>
    <dgm:pt modelId="{400C4DE5-E0BD-4833-B1E9-3AE89A3F5E4E}" type="pres">
      <dgm:prSet presAssocID="{33D19B9B-21A8-4A70-B78B-11D2C0C9560C}" presName="txShp" presStyleLbl="node1" presStyleIdx="0" presStyleCnt="2">
        <dgm:presLayoutVars>
          <dgm:bulletEnabled val="1"/>
        </dgm:presLayoutVars>
      </dgm:prSet>
      <dgm:spPr/>
      <dgm:t>
        <a:bodyPr/>
        <a:lstStyle/>
        <a:p>
          <a:endParaRPr lang="es-ES_tradnl"/>
        </a:p>
      </dgm:t>
    </dgm:pt>
    <dgm:pt modelId="{77F21334-1F3D-4AF7-B9F9-9535DDB036E2}" type="pres">
      <dgm:prSet presAssocID="{0EE25B4D-2DEA-43EC-993C-2BC3701F4147}" presName="spacing" presStyleCnt="0"/>
      <dgm:spPr/>
    </dgm:pt>
    <dgm:pt modelId="{40A584C4-2782-4BA9-990E-9BB45D5B59AE}" type="pres">
      <dgm:prSet presAssocID="{5A8C0221-7B3B-44D3-BC12-3096A1EA6D7B}" presName="composite" presStyleCnt="0"/>
      <dgm:spPr/>
    </dgm:pt>
    <dgm:pt modelId="{D1BAA68D-1670-42E4-A53E-0A711D47FF73}" type="pres">
      <dgm:prSet presAssocID="{5A8C0221-7B3B-44D3-BC12-3096A1EA6D7B}" presName="imgShp" presStyleLbl="fgImgPlace1" presStyleIdx="1" presStyleCnt="2"/>
      <dgm:spPr>
        <a:blipFill rotWithShape="0">
          <a:blip xmlns:r="http://schemas.openxmlformats.org/officeDocument/2006/relationships" r:embed="rId2"/>
          <a:stretch>
            <a:fillRect/>
          </a:stretch>
        </a:blipFill>
      </dgm:spPr>
    </dgm:pt>
    <dgm:pt modelId="{F89F1487-7BE0-461C-98BC-EB1FF74ED43A}" type="pres">
      <dgm:prSet presAssocID="{5A8C0221-7B3B-44D3-BC12-3096A1EA6D7B}" presName="txShp" presStyleLbl="node1" presStyleIdx="1" presStyleCnt="2">
        <dgm:presLayoutVars>
          <dgm:bulletEnabled val="1"/>
        </dgm:presLayoutVars>
      </dgm:prSet>
      <dgm:spPr/>
      <dgm:t>
        <a:bodyPr/>
        <a:lstStyle/>
        <a:p>
          <a:endParaRPr lang="es-ES_tradnl"/>
        </a:p>
      </dgm:t>
    </dgm:pt>
  </dgm:ptLst>
  <dgm:cxnLst>
    <dgm:cxn modelId="{FA1C6048-D73D-4101-A2B8-BA3021817E16}" srcId="{69F9152B-06C3-434A-A2AF-D3B4B4E3AEE9}" destId="{33D19B9B-21A8-4A70-B78B-11D2C0C9560C}" srcOrd="0" destOrd="0" parTransId="{E6038335-DA93-4F40-A13E-AEFBAC393973}" sibTransId="{0EE25B4D-2DEA-43EC-993C-2BC3701F4147}"/>
    <dgm:cxn modelId="{24C2E8F7-E37D-4F1A-BAAA-0BB778881ED9}" srcId="{69F9152B-06C3-434A-A2AF-D3B4B4E3AEE9}" destId="{5A8C0221-7B3B-44D3-BC12-3096A1EA6D7B}" srcOrd="1" destOrd="0" parTransId="{DD34F4A8-0374-4586-B798-BCB65304341A}" sibTransId="{2AA0E8AD-B5CF-486D-A440-87603993F04A}"/>
    <dgm:cxn modelId="{3CB7D066-DED7-492F-9C21-AE35D8D3A7B4}" type="presOf" srcId="{5A8C0221-7B3B-44D3-BC12-3096A1EA6D7B}" destId="{F89F1487-7BE0-461C-98BC-EB1FF74ED43A}" srcOrd="0" destOrd="0" presId="urn:microsoft.com/office/officeart/2005/8/layout/vList3"/>
    <dgm:cxn modelId="{4389430F-4A0B-49FF-97C2-B80BA11C9314}" type="presOf" srcId="{33D19B9B-21A8-4A70-B78B-11D2C0C9560C}" destId="{400C4DE5-E0BD-4833-B1E9-3AE89A3F5E4E}" srcOrd="0" destOrd="0" presId="urn:microsoft.com/office/officeart/2005/8/layout/vList3"/>
    <dgm:cxn modelId="{127750DC-D72C-4CE5-B125-B65169F870E7}" type="presOf" srcId="{69F9152B-06C3-434A-A2AF-D3B4B4E3AEE9}" destId="{873AFCD9-D8D1-4487-9148-0FC6F6811DB6}" srcOrd="0" destOrd="0" presId="urn:microsoft.com/office/officeart/2005/8/layout/vList3"/>
    <dgm:cxn modelId="{2EBCB5AA-9F4C-4BC2-BBCA-DBE00358AB56}" type="presParOf" srcId="{873AFCD9-D8D1-4487-9148-0FC6F6811DB6}" destId="{17575734-790F-49A2-9FF8-54CA71A5C160}" srcOrd="0" destOrd="0" presId="urn:microsoft.com/office/officeart/2005/8/layout/vList3"/>
    <dgm:cxn modelId="{922F7365-80EF-4386-9012-E178EE5D278C}" type="presParOf" srcId="{17575734-790F-49A2-9FF8-54CA71A5C160}" destId="{225370AA-6C47-46D6-9650-A47018CD1B74}" srcOrd="0" destOrd="0" presId="urn:microsoft.com/office/officeart/2005/8/layout/vList3"/>
    <dgm:cxn modelId="{38770CD5-685F-44C8-B8E0-313F94DD0572}" type="presParOf" srcId="{17575734-790F-49A2-9FF8-54CA71A5C160}" destId="{400C4DE5-E0BD-4833-B1E9-3AE89A3F5E4E}" srcOrd="1" destOrd="0" presId="urn:microsoft.com/office/officeart/2005/8/layout/vList3"/>
    <dgm:cxn modelId="{17B60733-5787-4D04-8DB4-38E12769A225}" type="presParOf" srcId="{873AFCD9-D8D1-4487-9148-0FC6F6811DB6}" destId="{77F21334-1F3D-4AF7-B9F9-9535DDB036E2}" srcOrd="1" destOrd="0" presId="urn:microsoft.com/office/officeart/2005/8/layout/vList3"/>
    <dgm:cxn modelId="{6C8C6AB0-C6CB-4352-B602-1B3E210EC75E}" type="presParOf" srcId="{873AFCD9-D8D1-4487-9148-0FC6F6811DB6}" destId="{40A584C4-2782-4BA9-990E-9BB45D5B59AE}" srcOrd="2" destOrd="0" presId="urn:microsoft.com/office/officeart/2005/8/layout/vList3"/>
    <dgm:cxn modelId="{23671B37-E519-42C1-AF93-303F26DDABCE}" type="presParOf" srcId="{40A584C4-2782-4BA9-990E-9BB45D5B59AE}" destId="{D1BAA68D-1670-42E4-A53E-0A711D47FF73}" srcOrd="0" destOrd="0" presId="urn:microsoft.com/office/officeart/2005/8/layout/vList3"/>
    <dgm:cxn modelId="{FD6263FB-D749-4A1B-8458-12C69E98A3BF}" type="presParOf" srcId="{40A584C4-2782-4BA9-990E-9BB45D5B59AE}" destId="{F89F1487-7BE0-461C-98BC-EB1FF74ED43A}"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FC692A-28FC-4877-91C8-78BBE22E9D2A}" type="doc">
      <dgm:prSet loTypeId="urn:microsoft.com/office/officeart/2005/8/layout/vList3" loCatId="list" qsTypeId="urn:microsoft.com/office/officeart/2005/8/quickstyle/simple2" qsCatId="simple" csTypeId="urn:microsoft.com/office/officeart/2005/8/colors/accent1_2" csCatId="accent1" phldr="1"/>
      <dgm:spPr/>
    </dgm:pt>
    <dgm:pt modelId="{DB0C2DF4-E423-4E49-8AE7-A47008A383BB}">
      <dgm:prSet phldrT="[Texto]"/>
      <dgm:spPr/>
      <dgm:t>
        <a:bodyPr/>
        <a:lstStyle/>
        <a:p>
          <a:r>
            <a:rPr lang="en-US" dirty="0" smtClean="0"/>
            <a:t>Kaizen (</a:t>
          </a:r>
          <a:r>
            <a:rPr lang="en-US" dirty="0" err="1" smtClean="0"/>
            <a:t>Mejoramiento</a:t>
          </a:r>
          <a:r>
            <a:rPr lang="en-US" dirty="0" smtClean="0"/>
            <a:t> Continuo)</a:t>
          </a:r>
          <a:endParaRPr lang="es-ES_tradnl" dirty="0"/>
        </a:p>
      </dgm:t>
    </dgm:pt>
    <dgm:pt modelId="{8D9B9BAC-CD3E-4D24-9C1A-A48CFC4791A6}" type="parTrans" cxnId="{11CBFE76-4C78-4CCF-861E-BDF27411AD3D}">
      <dgm:prSet/>
      <dgm:spPr/>
      <dgm:t>
        <a:bodyPr/>
        <a:lstStyle/>
        <a:p>
          <a:endParaRPr lang="es-ES_tradnl"/>
        </a:p>
      </dgm:t>
    </dgm:pt>
    <dgm:pt modelId="{4F5014E4-AE7C-4977-B049-B62C5AC3B07F}" type="sibTrans" cxnId="{11CBFE76-4C78-4CCF-861E-BDF27411AD3D}">
      <dgm:prSet/>
      <dgm:spPr/>
      <dgm:t>
        <a:bodyPr/>
        <a:lstStyle/>
        <a:p>
          <a:endParaRPr lang="es-ES_tradnl"/>
        </a:p>
      </dgm:t>
    </dgm:pt>
    <dgm:pt modelId="{604AAD56-C2AD-477B-A2C3-BE4B9FAB38F9}">
      <dgm:prSet phldrT="[Texto]"/>
      <dgm:spPr/>
      <dgm:t>
        <a:bodyPr/>
        <a:lstStyle/>
        <a:p>
          <a:r>
            <a:rPr lang="en-US" dirty="0" smtClean="0"/>
            <a:t>Justo a </a:t>
          </a:r>
          <a:r>
            <a:rPr lang="en-US" dirty="0" err="1" smtClean="0"/>
            <a:t>tiempo</a:t>
          </a:r>
          <a:r>
            <a:rPr lang="en-US" dirty="0" smtClean="0"/>
            <a:t> (Just in Time)</a:t>
          </a:r>
          <a:endParaRPr lang="es-ES_tradnl" dirty="0"/>
        </a:p>
      </dgm:t>
    </dgm:pt>
    <dgm:pt modelId="{0C37C9F1-AE4D-425C-BBD9-ADE5CF9994E6}" type="parTrans" cxnId="{CDD599DB-B4ED-441F-A2A1-CD08D8EED7B4}">
      <dgm:prSet/>
      <dgm:spPr/>
      <dgm:t>
        <a:bodyPr/>
        <a:lstStyle/>
        <a:p>
          <a:endParaRPr lang="es-ES_tradnl"/>
        </a:p>
      </dgm:t>
    </dgm:pt>
    <dgm:pt modelId="{B3DFABB3-7503-40F2-892E-F4BC7A0E1AF6}" type="sibTrans" cxnId="{CDD599DB-B4ED-441F-A2A1-CD08D8EED7B4}">
      <dgm:prSet/>
      <dgm:spPr/>
      <dgm:t>
        <a:bodyPr/>
        <a:lstStyle/>
        <a:p>
          <a:endParaRPr lang="es-ES_tradnl"/>
        </a:p>
      </dgm:t>
    </dgm:pt>
    <dgm:pt modelId="{77498170-CB1D-4FFA-8DE1-08481639B704}" type="pres">
      <dgm:prSet presAssocID="{64FC692A-28FC-4877-91C8-78BBE22E9D2A}" presName="linearFlow" presStyleCnt="0">
        <dgm:presLayoutVars>
          <dgm:dir/>
          <dgm:resizeHandles val="exact"/>
        </dgm:presLayoutVars>
      </dgm:prSet>
      <dgm:spPr/>
    </dgm:pt>
    <dgm:pt modelId="{E42BC331-C377-4704-A8D1-32D68880B88C}" type="pres">
      <dgm:prSet presAssocID="{DB0C2DF4-E423-4E49-8AE7-A47008A383BB}" presName="composite" presStyleCnt="0"/>
      <dgm:spPr/>
    </dgm:pt>
    <dgm:pt modelId="{14E2C70E-3309-4283-B648-6C1453BAB3DF}" type="pres">
      <dgm:prSet presAssocID="{DB0C2DF4-E423-4E49-8AE7-A47008A383BB}" presName="imgShp" presStyleLbl="fgImgPlace1" presStyleIdx="0" presStyleCnt="2"/>
      <dgm:spPr>
        <a:blipFill rotWithShape="0">
          <a:blip xmlns:r="http://schemas.openxmlformats.org/officeDocument/2006/relationships" r:embed="rId1"/>
          <a:stretch>
            <a:fillRect/>
          </a:stretch>
        </a:blipFill>
      </dgm:spPr>
    </dgm:pt>
    <dgm:pt modelId="{21FE2EB3-D48B-4441-B054-3899001202F1}" type="pres">
      <dgm:prSet presAssocID="{DB0C2DF4-E423-4E49-8AE7-A47008A383BB}" presName="txShp" presStyleLbl="node1" presStyleIdx="0" presStyleCnt="2">
        <dgm:presLayoutVars>
          <dgm:bulletEnabled val="1"/>
        </dgm:presLayoutVars>
      </dgm:prSet>
      <dgm:spPr/>
      <dgm:t>
        <a:bodyPr/>
        <a:lstStyle/>
        <a:p>
          <a:endParaRPr lang="es-ES_tradnl"/>
        </a:p>
      </dgm:t>
    </dgm:pt>
    <dgm:pt modelId="{B17E4E0F-EEB3-4DC2-9677-9B0EEA5DDF6E}" type="pres">
      <dgm:prSet presAssocID="{4F5014E4-AE7C-4977-B049-B62C5AC3B07F}" presName="spacing" presStyleCnt="0"/>
      <dgm:spPr/>
    </dgm:pt>
    <dgm:pt modelId="{28D180F0-B16A-4B86-AEB3-940D2E3F09AD}" type="pres">
      <dgm:prSet presAssocID="{604AAD56-C2AD-477B-A2C3-BE4B9FAB38F9}" presName="composite" presStyleCnt="0"/>
      <dgm:spPr/>
    </dgm:pt>
    <dgm:pt modelId="{FA689742-F359-4590-83DD-D8D9DD17694C}" type="pres">
      <dgm:prSet presAssocID="{604AAD56-C2AD-477B-A2C3-BE4B9FAB38F9}" presName="imgShp" presStyleLbl="fgImgPlace1" presStyleIdx="1" presStyleCnt="2"/>
      <dgm:spPr>
        <a:blipFill rotWithShape="0">
          <a:blip xmlns:r="http://schemas.openxmlformats.org/officeDocument/2006/relationships" r:embed="rId2"/>
          <a:stretch>
            <a:fillRect/>
          </a:stretch>
        </a:blipFill>
      </dgm:spPr>
    </dgm:pt>
    <dgm:pt modelId="{9B80EC2A-FCCE-4B47-9974-55BBDD66937E}" type="pres">
      <dgm:prSet presAssocID="{604AAD56-C2AD-477B-A2C3-BE4B9FAB38F9}" presName="txShp" presStyleLbl="node1" presStyleIdx="1" presStyleCnt="2">
        <dgm:presLayoutVars>
          <dgm:bulletEnabled val="1"/>
        </dgm:presLayoutVars>
      </dgm:prSet>
      <dgm:spPr/>
      <dgm:t>
        <a:bodyPr/>
        <a:lstStyle/>
        <a:p>
          <a:endParaRPr lang="es-ES_tradnl"/>
        </a:p>
      </dgm:t>
    </dgm:pt>
  </dgm:ptLst>
  <dgm:cxnLst>
    <dgm:cxn modelId="{2B0DA742-D0B8-4071-BA68-B9ADFE26163F}" type="presOf" srcId="{64FC692A-28FC-4877-91C8-78BBE22E9D2A}" destId="{77498170-CB1D-4FFA-8DE1-08481639B704}" srcOrd="0" destOrd="0" presId="urn:microsoft.com/office/officeart/2005/8/layout/vList3"/>
    <dgm:cxn modelId="{CCBCE913-20F4-428C-92CE-8C0D8523E0B5}" type="presOf" srcId="{DB0C2DF4-E423-4E49-8AE7-A47008A383BB}" destId="{21FE2EB3-D48B-4441-B054-3899001202F1}" srcOrd="0" destOrd="0" presId="urn:microsoft.com/office/officeart/2005/8/layout/vList3"/>
    <dgm:cxn modelId="{CDD599DB-B4ED-441F-A2A1-CD08D8EED7B4}" srcId="{64FC692A-28FC-4877-91C8-78BBE22E9D2A}" destId="{604AAD56-C2AD-477B-A2C3-BE4B9FAB38F9}" srcOrd="1" destOrd="0" parTransId="{0C37C9F1-AE4D-425C-BBD9-ADE5CF9994E6}" sibTransId="{B3DFABB3-7503-40F2-892E-F4BC7A0E1AF6}"/>
    <dgm:cxn modelId="{E529EC42-3115-474E-A5AA-B39E0F7CFA0E}" type="presOf" srcId="{604AAD56-C2AD-477B-A2C3-BE4B9FAB38F9}" destId="{9B80EC2A-FCCE-4B47-9974-55BBDD66937E}" srcOrd="0" destOrd="0" presId="urn:microsoft.com/office/officeart/2005/8/layout/vList3"/>
    <dgm:cxn modelId="{11CBFE76-4C78-4CCF-861E-BDF27411AD3D}" srcId="{64FC692A-28FC-4877-91C8-78BBE22E9D2A}" destId="{DB0C2DF4-E423-4E49-8AE7-A47008A383BB}" srcOrd="0" destOrd="0" parTransId="{8D9B9BAC-CD3E-4D24-9C1A-A48CFC4791A6}" sibTransId="{4F5014E4-AE7C-4977-B049-B62C5AC3B07F}"/>
    <dgm:cxn modelId="{03622AFD-747C-44A4-AF74-67FE2EB572C6}" type="presParOf" srcId="{77498170-CB1D-4FFA-8DE1-08481639B704}" destId="{E42BC331-C377-4704-A8D1-32D68880B88C}" srcOrd="0" destOrd="0" presId="urn:microsoft.com/office/officeart/2005/8/layout/vList3"/>
    <dgm:cxn modelId="{8798013B-CEC9-4064-8EA5-05CD7CA5A855}" type="presParOf" srcId="{E42BC331-C377-4704-A8D1-32D68880B88C}" destId="{14E2C70E-3309-4283-B648-6C1453BAB3DF}" srcOrd="0" destOrd="0" presId="urn:microsoft.com/office/officeart/2005/8/layout/vList3"/>
    <dgm:cxn modelId="{A1A9DDA0-5B11-4F3A-AF96-4F150643AD71}" type="presParOf" srcId="{E42BC331-C377-4704-A8D1-32D68880B88C}" destId="{21FE2EB3-D48B-4441-B054-3899001202F1}" srcOrd="1" destOrd="0" presId="urn:microsoft.com/office/officeart/2005/8/layout/vList3"/>
    <dgm:cxn modelId="{0A96A21B-9C64-4EA2-8C2E-4CE4A80D5433}" type="presParOf" srcId="{77498170-CB1D-4FFA-8DE1-08481639B704}" destId="{B17E4E0F-EEB3-4DC2-9677-9B0EEA5DDF6E}" srcOrd="1" destOrd="0" presId="urn:microsoft.com/office/officeart/2005/8/layout/vList3"/>
    <dgm:cxn modelId="{E852C7C6-FF05-4693-8451-57F8039A06CF}" type="presParOf" srcId="{77498170-CB1D-4FFA-8DE1-08481639B704}" destId="{28D180F0-B16A-4B86-AEB3-940D2E3F09AD}" srcOrd="2" destOrd="0" presId="urn:microsoft.com/office/officeart/2005/8/layout/vList3"/>
    <dgm:cxn modelId="{D709BA59-E5B8-4401-AA44-DC6D6BB78653}" type="presParOf" srcId="{28D180F0-B16A-4B86-AEB3-940D2E3F09AD}" destId="{FA689742-F359-4590-83DD-D8D9DD17694C}" srcOrd="0" destOrd="0" presId="urn:microsoft.com/office/officeart/2005/8/layout/vList3"/>
    <dgm:cxn modelId="{93BFA302-BF47-48F5-B986-FC28B91E0266}" type="presParOf" srcId="{28D180F0-B16A-4B86-AEB3-940D2E3F09AD}" destId="{9B80EC2A-FCCE-4B47-9974-55BBDD66937E}"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6CCCE4-7476-4D11-9140-C7B5721F34D5}" type="doc">
      <dgm:prSet loTypeId="urn:microsoft.com/office/officeart/2005/8/layout/vList3" loCatId="list" qsTypeId="urn:microsoft.com/office/officeart/2005/8/quickstyle/simple1" qsCatId="simple" csTypeId="urn:microsoft.com/office/officeart/2005/8/colors/accent1_2" csCatId="accent1" phldr="1"/>
      <dgm:spPr/>
    </dgm:pt>
    <dgm:pt modelId="{2F3150F5-4FA7-4DEC-AC46-3BE7D303D7B7}">
      <dgm:prSet phldrT="[Texto]"/>
      <dgm:spPr/>
      <dgm:t>
        <a:bodyPr/>
        <a:lstStyle/>
        <a:p>
          <a:r>
            <a:rPr lang="en-US" dirty="0" err="1" smtClean="0"/>
            <a:t>Reingeniería</a:t>
          </a:r>
          <a:endParaRPr lang="es-ES_tradnl" dirty="0"/>
        </a:p>
      </dgm:t>
    </dgm:pt>
    <dgm:pt modelId="{6CDAFDC4-D0D3-4FB2-BE3E-1D66E75B065D}" type="parTrans" cxnId="{3FEBA0E8-556A-471A-9640-538C24E12F54}">
      <dgm:prSet/>
      <dgm:spPr/>
      <dgm:t>
        <a:bodyPr/>
        <a:lstStyle/>
        <a:p>
          <a:endParaRPr lang="es-ES_tradnl"/>
        </a:p>
      </dgm:t>
    </dgm:pt>
    <dgm:pt modelId="{7D1E31DB-23C2-42D8-8AF4-9F3AAD9BC9B7}" type="sibTrans" cxnId="{3FEBA0E8-556A-471A-9640-538C24E12F54}">
      <dgm:prSet/>
      <dgm:spPr/>
      <dgm:t>
        <a:bodyPr/>
        <a:lstStyle/>
        <a:p>
          <a:endParaRPr lang="es-ES_tradnl"/>
        </a:p>
      </dgm:t>
    </dgm:pt>
    <dgm:pt modelId="{B5ED65C8-DC9E-4704-BCA8-48F1BB4B7D1B}">
      <dgm:prSet phldrT="[Texto]"/>
      <dgm:spPr/>
      <dgm:t>
        <a:bodyPr/>
        <a:lstStyle/>
        <a:p>
          <a:r>
            <a:rPr lang="en-US" dirty="0" smtClean="0"/>
            <a:t>Benchmarking</a:t>
          </a:r>
          <a:endParaRPr lang="es-ES_tradnl" dirty="0"/>
        </a:p>
      </dgm:t>
    </dgm:pt>
    <dgm:pt modelId="{D4B295DE-C594-4358-99E6-EF425D7489A3}" type="parTrans" cxnId="{43A73D98-AF2D-452C-AE45-0B41F82A19C4}">
      <dgm:prSet/>
      <dgm:spPr/>
      <dgm:t>
        <a:bodyPr/>
        <a:lstStyle/>
        <a:p>
          <a:endParaRPr lang="es-ES_tradnl"/>
        </a:p>
      </dgm:t>
    </dgm:pt>
    <dgm:pt modelId="{C8F33EF1-9079-426F-9C3C-83ADE8881C81}" type="sibTrans" cxnId="{43A73D98-AF2D-452C-AE45-0B41F82A19C4}">
      <dgm:prSet/>
      <dgm:spPr/>
      <dgm:t>
        <a:bodyPr/>
        <a:lstStyle/>
        <a:p>
          <a:endParaRPr lang="es-ES_tradnl"/>
        </a:p>
      </dgm:t>
    </dgm:pt>
    <dgm:pt modelId="{40C276AA-45ED-42B7-B6D8-7D0071C9275B}" type="pres">
      <dgm:prSet presAssocID="{496CCCE4-7476-4D11-9140-C7B5721F34D5}" presName="linearFlow" presStyleCnt="0">
        <dgm:presLayoutVars>
          <dgm:dir/>
          <dgm:resizeHandles val="exact"/>
        </dgm:presLayoutVars>
      </dgm:prSet>
      <dgm:spPr/>
    </dgm:pt>
    <dgm:pt modelId="{3604AFA8-C457-4B85-A26F-4F5F7FE11327}" type="pres">
      <dgm:prSet presAssocID="{2F3150F5-4FA7-4DEC-AC46-3BE7D303D7B7}" presName="composite" presStyleCnt="0"/>
      <dgm:spPr/>
    </dgm:pt>
    <dgm:pt modelId="{38956335-5CF1-40FF-9D7F-78FA20751F56}" type="pres">
      <dgm:prSet presAssocID="{2F3150F5-4FA7-4DEC-AC46-3BE7D303D7B7}" presName="imgShp" presStyleLbl="fgImgPlace1" presStyleIdx="0" presStyleCnt="2"/>
      <dgm:spPr>
        <a:blipFill rotWithShape="0">
          <a:blip xmlns:r="http://schemas.openxmlformats.org/officeDocument/2006/relationships" r:embed="rId1"/>
          <a:stretch>
            <a:fillRect/>
          </a:stretch>
        </a:blipFill>
      </dgm:spPr>
    </dgm:pt>
    <dgm:pt modelId="{36D580AF-0AB1-47B1-9CF7-3F666A2BFAA6}" type="pres">
      <dgm:prSet presAssocID="{2F3150F5-4FA7-4DEC-AC46-3BE7D303D7B7}" presName="txShp" presStyleLbl="node1" presStyleIdx="0" presStyleCnt="2">
        <dgm:presLayoutVars>
          <dgm:bulletEnabled val="1"/>
        </dgm:presLayoutVars>
      </dgm:prSet>
      <dgm:spPr/>
      <dgm:t>
        <a:bodyPr/>
        <a:lstStyle/>
        <a:p>
          <a:endParaRPr lang="es-ES_tradnl"/>
        </a:p>
      </dgm:t>
    </dgm:pt>
    <dgm:pt modelId="{7040A64C-F3D6-4DEF-9F24-6E44CFB70761}" type="pres">
      <dgm:prSet presAssocID="{7D1E31DB-23C2-42D8-8AF4-9F3AAD9BC9B7}" presName="spacing" presStyleCnt="0"/>
      <dgm:spPr/>
    </dgm:pt>
    <dgm:pt modelId="{DC2FCE53-FA13-4114-905A-F08DCAE73943}" type="pres">
      <dgm:prSet presAssocID="{B5ED65C8-DC9E-4704-BCA8-48F1BB4B7D1B}" presName="composite" presStyleCnt="0"/>
      <dgm:spPr/>
    </dgm:pt>
    <dgm:pt modelId="{7CC1F964-584E-45E2-81E5-3EEFC49F411C}" type="pres">
      <dgm:prSet presAssocID="{B5ED65C8-DC9E-4704-BCA8-48F1BB4B7D1B}" presName="imgShp" presStyleLbl="fgImgPlace1" presStyleIdx="1" presStyleCnt="2"/>
      <dgm:spPr>
        <a:blipFill rotWithShape="0">
          <a:blip xmlns:r="http://schemas.openxmlformats.org/officeDocument/2006/relationships" r:embed="rId2"/>
          <a:stretch>
            <a:fillRect/>
          </a:stretch>
        </a:blipFill>
      </dgm:spPr>
    </dgm:pt>
    <dgm:pt modelId="{A650D43C-483F-408B-AF39-0B16EC68C16D}" type="pres">
      <dgm:prSet presAssocID="{B5ED65C8-DC9E-4704-BCA8-48F1BB4B7D1B}" presName="txShp" presStyleLbl="node1" presStyleIdx="1" presStyleCnt="2">
        <dgm:presLayoutVars>
          <dgm:bulletEnabled val="1"/>
        </dgm:presLayoutVars>
      </dgm:prSet>
      <dgm:spPr/>
      <dgm:t>
        <a:bodyPr/>
        <a:lstStyle/>
        <a:p>
          <a:endParaRPr lang="es-ES_tradnl"/>
        </a:p>
      </dgm:t>
    </dgm:pt>
  </dgm:ptLst>
  <dgm:cxnLst>
    <dgm:cxn modelId="{45BC3628-BBC6-4697-89E6-027BEC1A3D5D}" type="presOf" srcId="{496CCCE4-7476-4D11-9140-C7B5721F34D5}" destId="{40C276AA-45ED-42B7-B6D8-7D0071C9275B}" srcOrd="0" destOrd="0" presId="urn:microsoft.com/office/officeart/2005/8/layout/vList3"/>
    <dgm:cxn modelId="{F47ACD51-7CFC-417D-B863-DEE04A9A98D2}" type="presOf" srcId="{B5ED65C8-DC9E-4704-BCA8-48F1BB4B7D1B}" destId="{A650D43C-483F-408B-AF39-0B16EC68C16D}" srcOrd="0" destOrd="0" presId="urn:microsoft.com/office/officeart/2005/8/layout/vList3"/>
    <dgm:cxn modelId="{43A73D98-AF2D-452C-AE45-0B41F82A19C4}" srcId="{496CCCE4-7476-4D11-9140-C7B5721F34D5}" destId="{B5ED65C8-DC9E-4704-BCA8-48F1BB4B7D1B}" srcOrd="1" destOrd="0" parTransId="{D4B295DE-C594-4358-99E6-EF425D7489A3}" sibTransId="{C8F33EF1-9079-426F-9C3C-83ADE8881C81}"/>
    <dgm:cxn modelId="{53A0CE84-028D-46E6-B4BF-FC5E3CC7A111}" type="presOf" srcId="{2F3150F5-4FA7-4DEC-AC46-3BE7D303D7B7}" destId="{36D580AF-0AB1-47B1-9CF7-3F666A2BFAA6}" srcOrd="0" destOrd="0" presId="urn:microsoft.com/office/officeart/2005/8/layout/vList3"/>
    <dgm:cxn modelId="{3FEBA0E8-556A-471A-9640-538C24E12F54}" srcId="{496CCCE4-7476-4D11-9140-C7B5721F34D5}" destId="{2F3150F5-4FA7-4DEC-AC46-3BE7D303D7B7}" srcOrd="0" destOrd="0" parTransId="{6CDAFDC4-D0D3-4FB2-BE3E-1D66E75B065D}" sibTransId="{7D1E31DB-23C2-42D8-8AF4-9F3AAD9BC9B7}"/>
    <dgm:cxn modelId="{01BF887C-DDE2-4022-A903-66711255B9E9}" type="presParOf" srcId="{40C276AA-45ED-42B7-B6D8-7D0071C9275B}" destId="{3604AFA8-C457-4B85-A26F-4F5F7FE11327}" srcOrd="0" destOrd="0" presId="urn:microsoft.com/office/officeart/2005/8/layout/vList3"/>
    <dgm:cxn modelId="{BF7F3B92-C02F-49AC-BD27-3C1EB49A277B}" type="presParOf" srcId="{3604AFA8-C457-4B85-A26F-4F5F7FE11327}" destId="{38956335-5CF1-40FF-9D7F-78FA20751F56}" srcOrd="0" destOrd="0" presId="urn:microsoft.com/office/officeart/2005/8/layout/vList3"/>
    <dgm:cxn modelId="{79FEC42D-609D-474C-96BB-10F57D021700}" type="presParOf" srcId="{3604AFA8-C457-4B85-A26F-4F5F7FE11327}" destId="{36D580AF-0AB1-47B1-9CF7-3F666A2BFAA6}" srcOrd="1" destOrd="0" presId="urn:microsoft.com/office/officeart/2005/8/layout/vList3"/>
    <dgm:cxn modelId="{F040BA35-8ED3-48A4-9CF6-BD583378D0B0}" type="presParOf" srcId="{40C276AA-45ED-42B7-B6D8-7D0071C9275B}" destId="{7040A64C-F3D6-4DEF-9F24-6E44CFB70761}" srcOrd="1" destOrd="0" presId="urn:microsoft.com/office/officeart/2005/8/layout/vList3"/>
    <dgm:cxn modelId="{26A42F90-8AA6-4E48-97F2-87EDF2DC593F}" type="presParOf" srcId="{40C276AA-45ED-42B7-B6D8-7D0071C9275B}" destId="{DC2FCE53-FA13-4114-905A-F08DCAE73943}" srcOrd="2" destOrd="0" presId="urn:microsoft.com/office/officeart/2005/8/layout/vList3"/>
    <dgm:cxn modelId="{591B97EF-6600-4C53-B7D7-1E626A0C5F41}" type="presParOf" srcId="{DC2FCE53-FA13-4114-905A-F08DCAE73943}" destId="{7CC1F964-584E-45E2-81E5-3EEFC49F411C}" srcOrd="0" destOrd="0" presId="urn:microsoft.com/office/officeart/2005/8/layout/vList3"/>
    <dgm:cxn modelId="{88E6FFCB-61D6-46A4-9AC4-6DC8BA3A3AB3}" type="presParOf" srcId="{DC2FCE53-FA13-4114-905A-F08DCAE73943}" destId="{A650D43C-483F-408B-AF39-0B16EC68C16D}"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67060D-7A3A-45B8-AC22-ED85E17A3E8E}" type="doc">
      <dgm:prSet loTypeId="urn:microsoft.com/office/officeart/2005/8/layout/vList3" loCatId="list" qsTypeId="urn:microsoft.com/office/officeart/2005/8/quickstyle/simple1" qsCatId="simple" csTypeId="urn:microsoft.com/office/officeart/2005/8/colors/accent1_2" csCatId="accent1" phldr="1"/>
      <dgm:spPr/>
    </dgm:pt>
    <dgm:pt modelId="{5E7672F7-3F6B-4B8D-93D1-98C3026A4F12}">
      <dgm:prSet phldrT="[Texto]"/>
      <dgm:spPr/>
      <dgm:t>
        <a:bodyPr/>
        <a:lstStyle/>
        <a:p>
          <a:r>
            <a:rPr lang="en-US" dirty="0" err="1" smtClean="0"/>
            <a:t>Empoderamiento</a:t>
          </a:r>
          <a:r>
            <a:rPr lang="en-US" dirty="0" smtClean="0"/>
            <a:t>          ( "EMPOWERMENT")</a:t>
          </a:r>
          <a:endParaRPr lang="es-ES_tradnl" dirty="0"/>
        </a:p>
      </dgm:t>
    </dgm:pt>
    <dgm:pt modelId="{F1D9477D-514A-4C58-9E09-D198E91122F2}" type="parTrans" cxnId="{C8B2522E-AE13-4E8A-88F9-3BBEF7492820}">
      <dgm:prSet/>
      <dgm:spPr/>
      <dgm:t>
        <a:bodyPr/>
        <a:lstStyle/>
        <a:p>
          <a:endParaRPr lang="es-ES_tradnl"/>
        </a:p>
      </dgm:t>
    </dgm:pt>
    <dgm:pt modelId="{D53BD9A2-143A-417A-8498-337E52FAFF3A}" type="sibTrans" cxnId="{C8B2522E-AE13-4E8A-88F9-3BBEF7492820}">
      <dgm:prSet/>
      <dgm:spPr/>
      <dgm:t>
        <a:bodyPr/>
        <a:lstStyle/>
        <a:p>
          <a:endParaRPr lang="es-ES_tradnl"/>
        </a:p>
      </dgm:t>
    </dgm:pt>
    <dgm:pt modelId="{69487B86-CBD7-4A06-8E3A-3D097CFF2884}">
      <dgm:prSet phldrT="[Texto]"/>
      <dgm:spPr/>
      <dgm:t>
        <a:bodyPr/>
        <a:lstStyle/>
        <a:p>
          <a:r>
            <a:rPr lang="en-US" dirty="0" err="1" smtClean="0"/>
            <a:t>Tercerización</a:t>
          </a:r>
          <a:r>
            <a:rPr lang="en-US" dirty="0" smtClean="0"/>
            <a:t>     (</a:t>
          </a:r>
          <a:r>
            <a:rPr lang="en-US" dirty="0" err="1" smtClean="0"/>
            <a:t>Outsorcing</a:t>
          </a:r>
          <a:r>
            <a:rPr lang="en-US" dirty="0" smtClean="0"/>
            <a:t>)</a:t>
          </a:r>
          <a:endParaRPr lang="es-ES_tradnl" dirty="0"/>
        </a:p>
      </dgm:t>
    </dgm:pt>
    <dgm:pt modelId="{2537375A-751B-4D74-B721-20F4BECB355E}" type="parTrans" cxnId="{AE777BFB-F6EF-4DD9-911B-2731C58A6632}">
      <dgm:prSet/>
      <dgm:spPr/>
      <dgm:t>
        <a:bodyPr/>
        <a:lstStyle/>
        <a:p>
          <a:endParaRPr lang="es-ES_tradnl"/>
        </a:p>
      </dgm:t>
    </dgm:pt>
    <dgm:pt modelId="{4FC01079-D98F-4D9B-827F-4ABB207DFD24}" type="sibTrans" cxnId="{AE777BFB-F6EF-4DD9-911B-2731C58A6632}">
      <dgm:prSet/>
      <dgm:spPr/>
      <dgm:t>
        <a:bodyPr/>
        <a:lstStyle/>
        <a:p>
          <a:endParaRPr lang="es-ES_tradnl"/>
        </a:p>
      </dgm:t>
    </dgm:pt>
    <dgm:pt modelId="{56F68DF3-5D17-467E-8A62-D6A7E7692DE5}" type="pres">
      <dgm:prSet presAssocID="{C467060D-7A3A-45B8-AC22-ED85E17A3E8E}" presName="linearFlow" presStyleCnt="0">
        <dgm:presLayoutVars>
          <dgm:dir/>
          <dgm:resizeHandles val="exact"/>
        </dgm:presLayoutVars>
      </dgm:prSet>
      <dgm:spPr/>
    </dgm:pt>
    <dgm:pt modelId="{F3E233D9-3CC7-4925-80F0-6B3A527ABA84}" type="pres">
      <dgm:prSet presAssocID="{5E7672F7-3F6B-4B8D-93D1-98C3026A4F12}" presName="composite" presStyleCnt="0"/>
      <dgm:spPr/>
    </dgm:pt>
    <dgm:pt modelId="{FEEA04E5-9683-4AAA-93FD-267B8B4C1CFB}" type="pres">
      <dgm:prSet presAssocID="{5E7672F7-3F6B-4B8D-93D1-98C3026A4F12}" presName="imgShp" presStyleLbl="fgImgPlace1" presStyleIdx="0" presStyleCnt="2"/>
      <dgm:spPr>
        <a:blipFill rotWithShape="0">
          <a:blip xmlns:r="http://schemas.openxmlformats.org/officeDocument/2006/relationships" r:embed="rId1"/>
          <a:stretch>
            <a:fillRect/>
          </a:stretch>
        </a:blipFill>
      </dgm:spPr>
    </dgm:pt>
    <dgm:pt modelId="{E2531972-CB3D-4A93-87B7-3DF7DEB9C53F}" type="pres">
      <dgm:prSet presAssocID="{5E7672F7-3F6B-4B8D-93D1-98C3026A4F12}" presName="txShp" presStyleLbl="node1" presStyleIdx="0" presStyleCnt="2">
        <dgm:presLayoutVars>
          <dgm:bulletEnabled val="1"/>
        </dgm:presLayoutVars>
      </dgm:prSet>
      <dgm:spPr/>
      <dgm:t>
        <a:bodyPr/>
        <a:lstStyle/>
        <a:p>
          <a:endParaRPr lang="es-ES_tradnl"/>
        </a:p>
      </dgm:t>
    </dgm:pt>
    <dgm:pt modelId="{795A5BF5-6BCD-4D71-A825-AEC448C267D5}" type="pres">
      <dgm:prSet presAssocID="{D53BD9A2-143A-417A-8498-337E52FAFF3A}" presName="spacing" presStyleCnt="0"/>
      <dgm:spPr/>
    </dgm:pt>
    <dgm:pt modelId="{ED8721B4-A6C3-4DB9-B48F-0D0FB1AC2E35}" type="pres">
      <dgm:prSet presAssocID="{69487B86-CBD7-4A06-8E3A-3D097CFF2884}" presName="composite" presStyleCnt="0"/>
      <dgm:spPr/>
    </dgm:pt>
    <dgm:pt modelId="{65BD7BFA-E2F0-4090-A1EF-8EBBCAE5F44D}" type="pres">
      <dgm:prSet presAssocID="{69487B86-CBD7-4A06-8E3A-3D097CFF2884}" presName="imgShp" presStyleLbl="fgImgPlace1" presStyleIdx="1" presStyleCnt="2"/>
      <dgm:spPr>
        <a:blipFill rotWithShape="0">
          <a:blip xmlns:r="http://schemas.openxmlformats.org/officeDocument/2006/relationships" r:embed="rId2"/>
          <a:stretch>
            <a:fillRect/>
          </a:stretch>
        </a:blipFill>
      </dgm:spPr>
    </dgm:pt>
    <dgm:pt modelId="{CD1586D5-5AD2-4BC3-80E5-790FDBDB5E3B}" type="pres">
      <dgm:prSet presAssocID="{69487B86-CBD7-4A06-8E3A-3D097CFF2884}" presName="txShp" presStyleLbl="node1" presStyleIdx="1" presStyleCnt="2">
        <dgm:presLayoutVars>
          <dgm:bulletEnabled val="1"/>
        </dgm:presLayoutVars>
      </dgm:prSet>
      <dgm:spPr/>
      <dgm:t>
        <a:bodyPr/>
        <a:lstStyle/>
        <a:p>
          <a:endParaRPr lang="es-ES_tradnl"/>
        </a:p>
      </dgm:t>
    </dgm:pt>
  </dgm:ptLst>
  <dgm:cxnLst>
    <dgm:cxn modelId="{F325A375-48B7-4794-B56E-DC04F8956522}" type="presOf" srcId="{5E7672F7-3F6B-4B8D-93D1-98C3026A4F12}" destId="{E2531972-CB3D-4A93-87B7-3DF7DEB9C53F}" srcOrd="0" destOrd="0" presId="urn:microsoft.com/office/officeart/2005/8/layout/vList3"/>
    <dgm:cxn modelId="{C8B2522E-AE13-4E8A-88F9-3BBEF7492820}" srcId="{C467060D-7A3A-45B8-AC22-ED85E17A3E8E}" destId="{5E7672F7-3F6B-4B8D-93D1-98C3026A4F12}" srcOrd="0" destOrd="0" parTransId="{F1D9477D-514A-4C58-9E09-D198E91122F2}" sibTransId="{D53BD9A2-143A-417A-8498-337E52FAFF3A}"/>
    <dgm:cxn modelId="{7105D121-535D-4AED-A13B-7EE4D313E954}" type="presOf" srcId="{69487B86-CBD7-4A06-8E3A-3D097CFF2884}" destId="{CD1586D5-5AD2-4BC3-80E5-790FDBDB5E3B}" srcOrd="0" destOrd="0" presId="urn:microsoft.com/office/officeart/2005/8/layout/vList3"/>
    <dgm:cxn modelId="{AE777BFB-F6EF-4DD9-911B-2731C58A6632}" srcId="{C467060D-7A3A-45B8-AC22-ED85E17A3E8E}" destId="{69487B86-CBD7-4A06-8E3A-3D097CFF2884}" srcOrd="1" destOrd="0" parTransId="{2537375A-751B-4D74-B721-20F4BECB355E}" sibTransId="{4FC01079-D98F-4D9B-827F-4ABB207DFD24}"/>
    <dgm:cxn modelId="{E2D5426A-5B2A-4D26-88EB-AF7B482B118B}" type="presOf" srcId="{C467060D-7A3A-45B8-AC22-ED85E17A3E8E}" destId="{56F68DF3-5D17-467E-8A62-D6A7E7692DE5}" srcOrd="0" destOrd="0" presId="urn:microsoft.com/office/officeart/2005/8/layout/vList3"/>
    <dgm:cxn modelId="{6238B486-04DD-4805-A103-75B58DDCF434}" type="presParOf" srcId="{56F68DF3-5D17-467E-8A62-D6A7E7692DE5}" destId="{F3E233D9-3CC7-4925-80F0-6B3A527ABA84}" srcOrd="0" destOrd="0" presId="urn:microsoft.com/office/officeart/2005/8/layout/vList3"/>
    <dgm:cxn modelId="{FEFD98E5-101A-4849-93F2-30CDB3ADB655}" type="presParOf" srcId="{F3E233D9-3CC7-4925-80F0-6B3A527ABA84}" destId="{FEEA04E5-9683-4AAA-93FD-267B8B4C1CFB}" srcOrd="0" destOrd="0" presId="urn:microsoft.com/office/officeart/2005/8/layout/vList3"/>
    <dgm:cxn modelId="{9D31A403-6C97-4675-91E0-1EB40D423056}" type="presParOf" srcId="{F3E233D9-3CC7-4925-80F0-6B3A527ABA84}" destId="{E2531972-CB3D-4A93-87B7-3DF7DEB9C53F}" srcOrd="1" destOrd="0" presId="urn:microsoft.com/office/officeart/2005/8/layout/vList3"/>
    <dgm:cxn modelId="{C9EB3DAE-FD80-4979-8140-67D885AA4618}" type="presParOf" srcId="{56F68DF3-5D17-467E-8A62-D6A7E7692DE5}" destId="{795A5BF5-6BCD-4D71-A825-AEC448C267D5}" srcOrd="1" destOrd="0" presId="urn:microsoft.com/office/officeart/2005/8/layout/vList3"/>
    <dgm:cxn modelId="{CF95D8D5-8233-493E-ADA2-774A6859F999}" type="presParOf" srcId="{56F68DF3-5D17-467E-8A62-D6A7E7692DE5}" destId="{ED8721B4-A6C3-4DB9-B48F-0D0FB1AC2E35}" srcOrd="2" destOrd="0" presId="urn:microsoft.com/office/officeart/2005/8/layout/vList3"/>
    <dgm:cxn modelId="{5EFAA693-E20A-4AE1-BEB0-B9C9C6E809D6}" type="presParOf" srcId="{ED8721B4-A6C3-4DB9-B48F-0D0FB1AC2E35}" destId="{65BD7BFA-E2F0-4090-A1EF-8EBBCAE5F44D}" srcOrd="0" destOrd="0" presId="urn:microsoft.com/office/officeart/2005/8/layout/vList3"/>
    <dgm:cxn modelId="{BC3C917D-3832-4B31-8BD5-DB5D5A842AA0}" type="presParOf" srcId="{ED8721B4-A6C3-4DB9-B48F-0D0FB1AC2E35}" destId="{CD1586D5-5AD2-4BC3-80E5-790FDBDB5E3B}"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E80245-2160-C347-92BC-C17A537D67DF}"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0B82BFA3-FB51-B64A-BD2B-67EB4CA70F21}">
      <dgm:prSet phldrT="[Text]"/>
      <dgm:spPr/>
      <dgm:t>
        <a:bodyPr/>
        <a:lstStyle/>
        <a:p>
          <a:r>
            <a:rPr lang="en-US" dirty="0" err="1" smtClean="0"/>
            <a:t>Valores</a:t>
          </a:r>
          <a:endParaRPr lang="en-US" dirty="0"/>
        </a:p>
      </dgm:t>
    </dgm:pt>
    <dgm:pt modelId="{64729AC2-65FA-E64A-BE0E-DB8245CB51B6}" type="parTrans" cxnId="{2819BA44-6246-7F46-ACC5-769303834C81}">
      <dgm:prSet/>
      <dgm:spPr/>
      <dgm:t>
        <a:bodyPr/>
        <a:lstStyle/>
        <a:p>
          <a:endParaRPr lang="en-US"/>
        </a:p>
      </dgm:t>
    </dgm:pt>
    <dgm:pt modelId="{EC09868F-AE18-674F-ACC9-1F98C6051C9E}" type="sibTrans" cxnId="{2819BA44-6246-7F46-ACC5-769303834C81}">
      <dgm:prSet/>
      <dgm:spPr/>
      <dgm:t>
        <a:bodyPr/>
        <a:lstStyle/>
        <a:p>
          <a:endParaRPr lang="en-US"/>
        </a:p>
      </dgm:t>
    </dgm:pt>
    <dgm:pt modelId="{503B3FF0-0CA1-DC49-85F6-27ABDB27E31E}" type="asst">
      <dgm:prSet phldrT="[Text]"/>
      <dgm:spPr/>
      <dgm:t>
        <a:bodyPr/>
        <a:lstStyle/>
        <a:p>
          <a:r>
            <a:rPr lang="en-US" dirty="0" smtClean="0"/>
            <a:t>Junta </a:t>
          </a:r>
          <a:r>
            <a:rPr lang="en-US" dirty="0" err="1" smtClean="0"/>
            <a:t>directiva</a:t>
          </a:r>
          <a:endParaRPr lang="en-US" dirty="0"/>
        </a:p>
      </dgm:t>
    </dgm:pt>
    <dgm:pt modelId="{F3AE12E0-57C4-3D43-949F-49D12B5D8567}" type="parTrans" cxnId="{7CAC71CD-C20B-2442-8FDB-3BCE3D816750}">
      <dgm:prSet/>
      <dgm:spPr/>
      <dgm:t>
        <a:bodyPr/>
        <a:lstStyle/>
        <a:p>
          <a:endParaRPr lang="en-US"/>
        </a:p>
      </dgm:t>
    </dgm:pt>
    <dgm:pt modelId="{F86A5AEC-E02A-084E-AF24-577E7CC45D60}" type="sibTrans" cxnId="{7CAC71CD-C20B-2442-8FDB-3BCE3D816750}">
      <dgm:prSet/>
      <dgm:spPr/>
      <dgm:t>
        <a:bodyPr/>
        <a:lstStyle/>
        <a:p>
          <a:endParaRPr lang="en-US"/>
        </a:p>
      </dgm:t>
    </dgm:pt>
    <dgm:pt modelId="{427DF288-44EF-2747-9973-037913AFD430}">
      <dgm:prSet phldrT="[Text]"/>
      <dgm:spPr/>
      <dgm:t>
        <a:bodyPr/>
        <a:lstStyle/>
        <a:p>
          <a:r>
            <a:rPr lang="en-US" dirty="0" err="1" smtClean="0"/>
            <a:t>Presidente</a:t>
          </a:r>
          <a:endParaRPr lang="en-US" dirty="0"/>
        </a:p>
      </dgm:t>
    </dgm:pt>
    <dgm:pt modelId="{EEC403C4-B58A-6A48-9DAB-EC12C6C37FDC}" type="parTrans" cxnId="{C90F14E6-8C98-264B-8D26-1451561D62D8}">
      <dgm:prSet/>
      <dgm:spPr/>
      <dgm:t>
        <a:bodyPr/>
        <a:lstStyle/>
        <a:p>
          <a:endParaRPr lang="en-US"/>
        </a:p>
      </dgm:t>
    </dgm:pt>
    <dgm:pt modelId="{A9FA2DE2-0017-E645-AFD3-29DE4358627B}" type="sibTrans" cxnId="{C90F14E6-8C98-264B-8D26-1451561D62D8}">
      <dgm:prSet/>
      <dgm:spPr/>
      <dgm:t>
        <a:bodyPr/>
        <a:lstStyle/>
        <a:p>
          <a:endParaRPr lang="en-US"/>
        </a:p>
      </dgm:t>
    </dgm:pt>
    <dgm:pt modelId="{F2C304DE-5AA5-DD46-AAC7-B666C00A5F38}" type="pres">
      <dgm:prSet presAssocID="{C9E80245-2160-C347-92BC-C17A537D67DF}" presName="hierChild1" presStyleCnt="0">
        <dgm:presLayoutVars>
          <dgm:orgChart val="1"/>
          <dgm:chPref val="1"/>
          <dgm:dir/>
          <dgm:animOne val="branch"/>
          <dgm:animLvl val="lvl"/>
          <dgm:resizeHandles/>
        </dgm:presLayoutVars>
      </dgm:prSet>
      <dgm:spPr/>
      <dgm:t>
        <a:bodyPr/>
        <a:lstStyle/>
        <a:p>
          <a:endParaRPr lang="en-US"/>
        </a:p>
      </dgm:t>
    </dgm:pt>
    <dgm:pt modelId="{9286B9D9-447D-E448-AC1F-ECAC8C317B36}" type="pres">
      <dgm:prSet presAssocID="{0B82BFA3-FB51-B64A-BD2B-67EB4CA70F21}" presName="hierRoot1" presStyleCnt="0">
        <dgm:presLayoutVars>
          <dgm:hierBranch val="init"/>
        </dgm:presLayoutVars>
      </dgm:prSet>
      <dgm:spPr/>
    </dgm:pt>
    <dgm:pt modelId="{A5903462-B650-1047-86AD-6781EB48A21D}" type="pres">
      <dgm:prSet presAssocID="{0B82BFA3-FB51-B64A-BD2B-67EB4CA70F21}" presName="rootComposite1" presStyleCnt="0"/>
      <dgm:spPr/>
    </dgm:pt>
    <dgm:pt modelId="{33103B60-65E1-2447-B661-EC05EEF4B896}" type="pres">
      <dgm:prSet presAssocID="{0B82BFA3-FB51-B64A-BD2B-67EB4CA70F21}" presName="rootText1" presStyleLbl="node0" presStyleIdx="0" presStyleCnt="1">
        <dgm:presLayoutVars>
          <dgm:chPref val="3"/>
        </dgm:presLayoutVars>
      </dgm:prSet>
      <dgm:spPr/>
      <dgm:t>
        <a:bodyPr/>
        <a:lstStyle/>
        <a:p>
          <a:endParaRPr lang="en-US"/>
        </a:p>
      </dgm:t>
    </dgm:pt>
    <dgm:pt modelId="{675C9BFA-8857-344B-AEA9-CDFE01AEBC2D}" type="pres">
      <dgm:prSet presAssocID="{0B82BFA3-FB51-B64A-BD2B-67EB4CA70F21}" presName="rootConnector1" presStyleLbl="node1" presStyleIdx="0" presStyleCnt="0"/>
      <dgm:spPr/>
      <dgm:t>
        <a:bodyPr/>
        <a:lstStyle/>
        <a:p>
          <a:endParaRPr lang="en-US"/>
        </a:p>
      </dgm:t>
    </dgm:pt>
    <dgm:pt modelId="{CF89159F-0B37-7B40-BB85-49FD7FFBC933}" type="pres">
      <dgm:prSet presAssocID="{0B82BFA3-FB51-B64A-BD2B-67EB4CA70F21}" presName="hierChild2" presStyleCnt="0"/>
      <dgm:spPr/>
    </dgm:pt>
    <dgm:pt modelId="{3D316AF1-6D94-5645-AB13-17707F2E6772}" type="pres">
      <dgm:prSet presAssocID="{EEC403C4-B58A-6A48-9DAB-EC12C6C37FDC}" presName="Name37" presStyleLbl="parChTrans1D2" presStyleIdx="0" presStyleCnt="2"/>
      <dgm:spPr/>
      <dgm:t>
        <a:bodyPr/>
        <a:lstStyle/>
        <a:p>
          <a:endParaRPr lang="en-US"/>
        </a:p>
      </dgm:t>
    </dgm:pt>
    <dgm:pt modelId="{D2B4BB7F-28E2-6C4E-B008-287A30ACF1B0}" type="pres">
      <dgm:prSet presAssocID="{427DF288-44EF-2747-9973-037913AFD430}" presName="hierRoot2" presStyleCnt="0">
        <dgm:presLayoutVars>
          <dgm:hierBranch val="init"/>
        </dgm:presLayoutVars>
      </dgm:prSet>
      <dgm:spPr/>
    </dgm:pt>
    <dgm:pt modelId="{EBE5E37F-AF2B-B84F-BF7F-E88024451745}" type="pres">
      <dgm:prSet presAssocID="{427DF288-44EF-2747-9973-037913AFD430}" presName="rootComposite" presStyleCnt="0"/>
      <dgm:spPr/>
    </dgm:pt>
    <dgm:pt modelId="{07E69C70-1A23-164D-A7A2-D7C8DF7287E3}" type="pres">
      <dgm:prSet presAssocID="{427DF288-44EF-2747-9973-037913AFD430}" presName="rootText" presStyleLbl="node2" presStyleIdx="0" presStyleCnt="1">
        <dgm:presLayoutVars>
          <dgm:chPref val="3"/>
        </dgm:presLayoutVars>
      </dgm:prSet>
      <dgm:spPr/>
      <dgm:t>
        <a:bodyPr/>
        <a:lstStyle/>
        <a:p>
          <a:endParaRPr lang="en-US"/>
        </a:p>
      </dgm:t>
    </dgm:pt>
    <dgm:pt modelId="{B82B651F-F0C8-7D4C-8C10-D4EFA4C4C82E}" type="pres">
      <dgm:prSet presAssocID="{427DF288-44EF-2747-9973-037913AFD430}" presName="rootConnector" presStyleLbl="node2" presStyleIdx="0" presStyleCnt="1"/>
      <dgm:spPr/>
      <dgm:t>
        <a:bodyPr/>
        <a:lstStyle/>
        <a:p>
          <a:endParaRPr lang="en-US"/>
        </a:p>
      </dgm:t>
    </dgm:pt>
    <dgm:pt modelId="{6EBAB214-642E-4D46-AE19-D09E186FE639}" type="pres">
      <dgm:prSet presAssocID="{427DF288-44EF-2747-9973-037913AFD430}" presName="hierChild4" presStyleCnt="0"/>
      <dgm:spPr/>
    </dgm:pt>
    <dgm:pt modelId="{1FB84BAD-04FB-4D4C-B42A-F1CEFC2199F5}" type="pres">
      <dgm:prSet presAssocID="{427DF288-44EF-2747-9973-037913AFD430}" presName="hierChild5" presStyleCnt="0"/>
      <dgm:spPr/>
    </dgm:pt>
    <dgm:pt modelId="{AE9D8BDE-C5EE-A943-9173-FC0213E37899}" type="pres">
      <dgm:prSet presAssocID="{0B82BFA3-FB51-B64A-BD2B-67EB4CA70F21}" presName="hierChild3" presStyleCnt="0"/>
      <dgm:spPr/>
    </dgm:pt>
    <dgm:pt modelId="{C5D7D1D2-B896-E148-B72F-858E98B08B27}" type="pres">
      <dgm:prSet presAssocID="{F3AE12E0-57C4-3D43-949F-49D12B5D8567}" presName="Name111" presStyleLbl="parChTrans1D2" presStyleIdx="1" presStyleCnt="2"/>
      <dgm:spPr/>
      <dgm:t>
        <a:bodyPr/>
        <a:lstStyle/>
        <a:p>
          <a:endParaRPr lang="en-US"/>
        </a:p>
      </dgm:t>
    </dgm:pt>
    <dgm:pt modelId="{A646FEBD-DA08-3146-9049-B0F3356E08FF}" type="pres">
      <dgm:prSet presAssocID="{503B3FF0-0CA1-DC49-85F6-27ABDB27E31E}" presName="hierRoot3" presStyleCnt="0">
        <dgm:presLayoutVars>
          <dgm:hierBranch val="init"/>
        </dgm:presLayoutVars>
      </dgm:prSet>
      <dgm:spPr/>
    </dgm:pt>
    <dgm:pt modelId="{8EE5D776-C3E5-4642-9F30-60C9210892C1}" type="pres">
      <dgm:prSet presAssocID="{503B3FF0-0CA1-DC49-85F6-27ABDB27E31E}" presName="rootComposite3" presStyleCnt="0"/>
      <dgm:spPr/>
    </dgm:pt>
    <dgm:pt modelId="{4788C5EC-09CE-FA4A-8D9B-B52CA41072C9}" type="pres">
      <dgm:prSet presAssocID="{503B3FF0-0CA1-DC49-85F6-27ABDB27E31E}" presName="rootText3" presStyleLbl="asst1" presStyleIdx="0" presStyleCnt="1" custLinFactNeighborX="54918" custLinFactNeighborY="-1307">
        <dgm:presLayoutVars>
          <dgm:chPref val="3"/>
        </dgm:presLayoutVars>
      </dgm:prSet>
      <dgm:spPr/>
      <dgm:t>
        <a:bodyPr/>
        <a:lstStyle/>
        <a:p>
          <a:endParaRPr lang="en-US"/>
        </a:p>
      </dgm:t>
    </dgm:pt>
    <dgm:pt modelId="{06A0D627-22EE-DC49-A2AB-4714D9ED5C68}" type="pres">
      <dgm:prSet presAssocID="{503B3FF0-0CA1-DC49-85F6-27ABDB27E31E}" presName="rootConnector3" presStyleLbl="asst1" presStyleIdx="0" presStyleCnt="1"/>
      <dgm:spPr/>
      <dgm:t>
        <a:bodyPr/>
        <a:lstStyle/>
        <a:p>
          <a:endParaRPr lang="en-US"/>
        </a:p>
      </dgm:t>
    </dgm:pt>
    <dgm:pt modelId="{4243A3A1-9BB1-6147-BAE3-1F721072207D}" type="pres">
      <dgm:prSet presAssocID="{503B3FF0-0CA1-DC49-85F6-27ABDB27E31E}" presName="hierChild6" presStyleCnt="0"/>
      <dgm:spPr/>
    </dgm:pt>
    <dgm:pt modelId="{A1B4B860-6B65-9147-9564-1F920682A358}" type="pres">
      <dgm:prSet presAssocID="{503B3FF0-0CA1-DC49-85F6-27ABDB27E31E}" presName="hierChild7" presStyleCnt="0"/>
      <dgm:spPr/>
    </dgm:pt>
  </dgm:ptLst>
  <dgm:cxnLst>
    <dgm:cxn modelId="{9FE7F78E-8B22-7044-B8B1-AC779C8714E3}" type="presOf" srcId="{427DF288-44EF-2747-9973-037913AFD430}" destId="{B82B651F-F0C8-7D4C-8C10-D4EFA4C4C82E}" srcOrd="1" destOrd="0" presId="urn:microsoft.com/office/officeart/2005/8/layout/orgChart1"/>
    <dgm:cxn modelId="{6440EFEC-EB2D-984A-B7B5-62E67C18879F}" type="presOf" srcId="{C9E80245-2160-C347-92BC-C17A537D67DF}" destId="{F2C304DE-5AA5-DD46-AAC7-B666C00A5F38}" srcOrd="0" destOrd="0" presId="urn:microsoft.com/office/officeart/2005/8/layout/orgChart1"/>
    <dgm:cxn modelId="{D1DFC829-0C9C-FA41-B176-50FEBDA1AA34}" type="presOf" srcId="{427DF288-44EF-2747-9973-037913AFD430}" destId="{07E69C70-1A23-164D-A7A2-D7C8DF7287E3}" srcOrd="0" destOrd="0" presId="urn:microsoft.com/office/officeart/2005/8/layout/orgChart1"/>
    <dgm:cxn modelId="{374A735D-981D-3D4E-8395-49C1139E531F}" type="presOf" srcId="{503B3FF0-0CA1-DC49-85F6-27ABDB27E31E}" destId="{4788C5EC-09CE-FA4A-8D9B-B52CA41072C9}" srcOrd="0" destOrd="0" presId="urn:microsoft.com/office/officeart/2005/8/layout/orgChart1"/>
    <dgm:cxn modelId="{BDCBBC97-AC40-454B-A07C-225393EBD57F}" type="presOf" srcId="{503B3FF0-0CA1-DC49-85F6-27ABDB27E31E}" destId="{06A0D627-22EE-DC49-A2AB-4714D9ED5C68}" srcOrd="1" destOrd="0" presId="urn:microsoft.com/office/officeart/2005/8/layout/orgChart1"/>
    <dgm:cxn modelId="{B520BD1A-F04B-BA48-BF2E-EC88BD387687}" type="presOf" srcId="{EEC403C4-B58A-6A48-9DAB-EC12C6C37FDC}" destId="{3D316AF1-6D94-5645-AB13-17707F2E6772}" srcOrd="0" destOrd="0" presId="urn:microsoft.com/office/officeart/2005/8/layout/orgChart1"/>
    <dgm:cxn modelId="{7CAC71CD-C20B-2442-8FDB-3BCE3D816750}" srcId="{0B82BFA3-FB51-B64A-BD2B-67EB4CA70F21}" destId="{503B3FF0-0CA1-DC49-85F6-27ABDB27E31E}" srcOrd="0" destOrd="0" parTransId="{F3AE12E0-57C4-3D43-949F-49D12B5D8567}" sibTransId="{F86A5AEC-E02A-084E-AF24-577E7CC45D60}"/>
    <dgm:cxn modelId="{C90F14E6-8C98-264B-8D26-1451561D62D8}" srcId="{0B82BFA3-FB51-B64A-BD2B-67EB4CA70F21}" destId="{427DF288-44EF-2747-9973-037913AFD430}" srcOrd="1" destOrd="0" parTransId="{EEC403C4-B58A-6A48-9DAB-EC12C6C37FDC}" sibTransId="{A9FA2DE2-0017-E645-AFD3-29DE4358627B}"/>
    <dgm:cxn modelId="{4B8973FC-2D77-0F44-8CB8-DD434500140F}" type="presOf" srcId="{0B82BFA3-FB51-B64A-BD2B-67EB4CA70F21}" destId="{33103B60-65E1-2447-B661-EC05EEF4B896}" srcOrd="0" destOrd="0" presId="urn:microsoft.com/office/officeart/2005/8/layout/orgChart1"/>
    <dgm:cxn modelId="{2819BA44-6246-7F46-ACC5-769303834C81}" srcId="{C9E80245-2160-C347-92BC-C17A537D67DF}" destId="{0B82BFA3-FB51-B64A-BD2B-67EB4CA70F21}" srcOrd="0" destOrd="0" parTransId="{64729AC2-65FA-E64A-BE0E-DB8245CB51B6}" sibTransId="{EC09868F-AE18-674F-ACC9-1F98C6051C9E}"/>
    <dgm:cxn modelId="{69B4AAAD-923B-3A4E-A086-B04AC44E3B44}" type="presOf" srcId="{F3AE12E0-57C4-3D43-949F-49D12B5D8567}" destId="{C5D7D1D2-B896-E148-B72F-858E98B08B27}" srcOrd="0" destOrd="0" presId="urn:microsoft.com/office/officeart/2005/8/layout/orgChart1"/>
    <dgm:cxn modelId="{27905568-6FAA-0B48-9716-F756587482DB}" type="presOf" srcId="{0B82BFA3-FB51-B64A-BD2B-67EB4CA70F21}" destId="{675C9BFA-8857-344B-AEA9-CDFE01AEBC2D}" srcOrd="1" destOrd="0" presId="urn:microsoft.com/office/officeart/2005/8/layout/orgChart1"/>
    <dgm:cxn modelId="{AC11766A-3CCD-DD40-9008-16A04F9CE31E}" type="presParOf" srcId="{F2C304DE-5AA5-DD46-AAC7-B666C00A5F38}" destId="{9286B9D9-447D-E448-AC1F-ECAC8C317B36}" srcOrd="0" destOrd="0" presId="urn:microsoft.com/office/officeart/2005/8/layout/orgChart1"/>
    <dgm:cxn modelId="{620B64C6-DD11-2645-A3B1-42C98EFF0E16}" type="presParOf" srcId="{9286B9D9-447D-E448-AC1F-ECAC8C317B36}" destId="{A5903462-B650-1047-86AD-6781EB48A21D}" srcOrd="0" destOrd="0" presId="urn:microsoft.com/office/officeart/2005/8/layout/orgChart1"/>
    <dgm:cxn modelId="{AC935400-DEDF-754F-BA20-F6BD5FE15646}" type="presParOf" srcId="{A5903462-B650-1047-86AD-6781EB48A21D}" destId="{33103B60-65E1-2447-B661-EC05EEF4B896}" srcOrd="0" destOrd="0" presId="urn:microsoft.com/office/officeart/2005/8/layout/orgChart1"/>
    <dgm:cxn modelId="{731E1C25-A8B4-9E41-B04A-C300F8BD7DDB}" type="presParOf" srcId="{A5903462-B650-1047-86AD-6781EB48A21D}" destId="{675C9BFA-8857-344B-AEA9-CDFE01AEBC2D}" srcOrd="1" destOrd="0" presId="urn:microsoft.com/office/officeart/2005/8/layout/orgChart1"/>
    <dgm:cxn modelId="{EE202C70-A8B2-0442-B555-7E8C1FAF3803}" type="presParOf" srcId="{9286B9D9-447D-E448-AC1F-ECAC8C317B36}" destId="{CF89159F-0B37-7B40-BB85-49FD7FFBC933}" srcOrd="1" destOrd="0" presId="urn:microsoft.com/office/officeart/2005/8/layout/orgChart1"/>
    <dgm:cxn modelId="{5E02DB29-1B72-364A-903C-760DC5DA9A5A}" type="presParOf" srcId="{CF89159F-0B37-7B40-BB85-49FD7FFBC933}" destId="{3D316AF1-6D94-5645-AB13-17707F2E6772}" srcOrd="0" destOrd="0" presId="urn:microsoft.com/office/officeart/2005/8/layout/orgChart1"/>
    <dgm:cxn modelId="{9E34A883-DF75-FC44-AD81-CBF51AA592F9}" type="presParOf" srcId="{CF89159F-0B37-7B40-BB85-49FD7FFBC933}" destId="{D2B4BB7F-28E2-6C4E-B008-287A30ACF1B0}" srcOrd="1" destOrd="0" presId="urn:microsoft.com/office/officeart/2005/8/layout/orgChart1"/>
    <dgm:cxn modelId="{93AA20F5-CE41-EB45-8DAC-2CA26FCFF0DF}" type="presParOf" srcId="{D2B4BB7F-28E2-6C4E-B008-287A30ACF1B0}" destId="{EBE5E37F-AF2B-B84F-BF7F-E88024451745}" srcOrd="0" destOrd="0" presId="urn:microsoft.com/office/officeart/2005/8/layout/orgChart1"/>
    <dgm:cxn modelId="{B7CB0748-CCE1-9045-945C-C7C537F0761E}" type="presParOf" srcId="{EBE5E37F-AF2B-B84F-BF7F-E88024451745}" destId="{07E69C70-1A23-164D-A7A2-D7C8DF7287E3}" srcOrd="0" destOrd="0" presId="urn:microsoft.com/office/officeart/2005/8/layout/orgChart1"/>
    <dgm:cxn modelId="{6642B748-3B31-354E-B06E-4D44F859543B}" type="presParOf" srcId="{EBE5E37F-AF2B-B84F-BF7F-E88024451745}" destId="{B82B651F-F0C8-7D4C-8C10-D4EFA4C4C82E}" srcOrd="1" destOrd="0" presId="urn:microsoft.com/office/officeart/2005/8/layout/orgChart1"/>
    <dgm:cxn modelId="{AEF323EE-F9B9-C341-9CB0-66436806B617}" type="presParOf" srcId="{D2B4BB7F-28E2-6C4E-B008-287A30ACF1B0}" destId="{6EBAB214-642E-4D46-AE19-D09E186FE639}" srcOrd="1" destOrd="0" presId="urn:microsoft.com/office/officeart/2005/8/layout/orgChart1"/>
    <dgm:cxn modelId="{79747274-D98D-4645-8EFA-E57D218E6B2B}" type="presParOf" srcId="{D2B4BB7F-28E2-6C4E-B008-287A30ACF1B0}" destId="{1FB84BAD-04FB-4D4C-B42A-F1CEFC2199F5}" srcOrd="2" destOrd="0" presId="urn:microsoft.com/office/officeart/2005/8/layout/orgChart1"/>
    <dgm:cxn modelId="{E7DC3587-7E0E-B847-975E-FB713B38C01C}" type="presParOf" srcId="{9286B9D9-447D-E448-AC1F-ECAC8C317B36}" destId="{AE9D8BDE-C5EE-A943-9173-FC0213E37899}" srcOrd="2" destOrd="0" presId="urn:microsoft.com/office/officeart/2005/8/layout/orgChart1"/>
    <dgm:cxn modelId="{EB02BF5B-A9BA-2241-A16A-56FD9D1D0C2A}" type="presParOf" srcId="{AE9D8BDE-C5EE-A943-9173-FC0213E37899}" destId="{C5D7D1D2-B896-E148-B72F-858E98B08B27}" srcOrd="0" destOrd="0" presId="urn:microsoft.com/office/officeart/2005/8/layout/orgChart1"/>
    <dgm:cxn modelId="{9B614549-99BF-924F-B48C-9793F482AD6B}" type="presParOf" srcId="{AE9D8BDE-C5EE-A943-9173-FC0213E37899}" destId="{A646FEBD-DA08-3146-9049-B0F3356E08FF}" srcOrd="1" destOrd="0" presId="urn:microsoft.com/office/officeart/2005/8/layout/orgChart1"/>
    <dgm:cxn modelId="{EDBF586D-6B33-614C-90B2-7A9A1321BC8C}" type="presParOf" srcId="{A646FEBD-DA08-3146-9049-B0F3356E08FF}" destId="{8EE5D776-C3E5-4642-9F30-60C9210892C1}" srcOrd="0" destOrd="0" presId="urn:microsoft.com/office/officeart/2005/8/layout/orgChart1"/>
    <dgm:cxn modelId="{E4D12271-0A0A-4843-A0BF-FEEC330C11F2}" type="presParOf" srcId="{8EE5D776-C3E5-4642-9F30-60C9210892C1}" destId="{4788C5EC-09CE-FA4A-8D9B-B52CA41072C9}" srcOrd="0" destOrd="0" presId="urn:microsoft.com/office/officeart/2005/8/layout/orgChart1"/>
    <dgm:cxn modelId="{52107C8F-C76B-EF47-8BA7-BF56E8668C21}" type="presParOf" srcId="{8EE5D776-C3E5-4642-9F30-60C9210892C1}" destId="{06A0D627-22EE-DC49-A2AB-4714D9ED5C68}" srcOrd="1" destOrd="0" presId="urn:microsoft.com/office/officeart/2005/8/layout/orgChart1"/>
    <dgm:cxn modelId="{EBF87003-3088-2444-A094-0B79377795B3}" type="presParOf" srcId="{A646FEBD-DA08-3146-9049-B0F3356E08FF}" destId="{4243A3A1-9BB1-6147-BAE3-1F721072207D}" srcOrd="1" destOrd="0" presId="urn:microsoft.com/office/officeart/2005/8/layout/orgChart1"/>
    <dgm:cxn modelId="{C904ABD4-163A-3241-8308-0648168CA1E9}" type="presParOf" srcId="{A646FEBD-DA08-3146-9049-B0F3356E08FF}" destId="{A1B4B860-6B65-9147-9564-1F920682A358}"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F67429-5D3A-774A-9590-F544A10BCDE1}"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F163FAE2-251F-C740-9C89-019E4B67481F}">
      <dgm:prSet phldrT="[Text]" phldr="1"/>
      <dgm:spPr/>
      <dgm:t>
        <a:bodyPr/>
        <a:lstStyle/>
        <a:p>
          <a:endParaRPr lang="en-US" dirty="0"/>
        </a:p>
      </dgm:t>
    </dgm:pt>
    <dgm:pt modelId="{E26B7B68-94CA-7A40-A55D-CE747A279E8A}" type="parTrans" cxnId="{5D0CB687-B80E-0E42-B7CB-371FEBFC3F35}">
      <dgm:prSet/>
      <dgm:spPr/>
      <dgm:t>
        <a:bodyPr/>
        <a:lstStyle/>
        <a:p>
          <a:endParaRPr lang="en-US"/>
        </a:p>
      </dgm:t>
    </dgm:pt>
    <dgm:pt modelId="{7D45D79A-C785-A54B-ACD1-1765E5B69568}" type="sibTrans" cxnId="{5D0CB687-B80E-0E42-B7CB-371FEBFC3F35}">
      <dgm:prSet/>
      <dgm:spPr/>
      <dgm:t>
        <a:bodyPr/>
        <a:lstStyle/>
        <a:p>
          <a:endParaRPr lang="en-US"/>
        </a:p>
      </dgm:t>
    </dgm:pt>
    <dgm:pt modelId="{695386CF-8C95-F746-A132-1AAB5292DEAC}">
      <dgm:prSet phldrT="[Text]" phldr="1"/>
      <dgm:spPr/>
      <dgm:t>
        <a:bodyPr/>
        <a:lstStyle/>
        <a:p>
          <a:endParaRPr lang="en-US" dirty="0"/>
        </a:p>
      </dgm:t>
    </dgm:pt>
    <dgm:pt modelId="{B7A1B94B-8ABD-2440-8FD6-C9ADF1FF6B88}" type="parTrans" cxnId="{062FE03D-1701-D54A-8FE2-EF11EA5828D9}">
      <dgm:prSet/>
      <dgm:spPr/>
      <dgm:t>
        <a:bodyPr/>
        <a:lstStyle/>
        <a:p>
          <a:endParaRPr lang="en-US"/>
        </a:p>
      </dgm:t>
    </dgm:pt>
    <dgm:pt modelId="{F4ED575E-5BF7-6346-9E95-5E342EC161A1}" type="sibTrans" cxnId="{062FE03D-1701-D54A-8FE2-EF11EA5828D9}">
      <dgm:prSet/>
      <dgm:spPr/>
      <dgm:t>
        <a:bodyPr/>
        <a:lstStyle/>
        <a:p>
          <a:endParaRPr lang="en-US"/>
        </a:p>
      </dgm:t>
    </dgm:pt>
    <dgm:pt modelId="{C20E0A64-C661-A24F-9DB0-D73FF9CB9102}">
      <dgm:prSet phldrT="[Text]" phldr="1"/>
      <dgm:spPr/>
      <dgm:t>
        <a:bodyPr/>
        <a:lstStyle/>
        <a:p>
          <a:endParaRPr lang="en-US" dirty="0"/>
        </a:p>
      </dgm:t>
    </dgm:pt>
    <dgm:pt modelId="{9F77DC94-F63F-BF44-BCC3-675A9A10740F}" type="parTrans" cxnId="{7B719089-0844-C148-9D67-3852D783CFF6}">
      <dgm:prSet/>
      <dgm:spPr/>
      <dgm:t>
        <a:bodyPr/>
        <a:lstStyle/>
        <a:p>
          <a:endParaRPr lang="en-US"/>
        </a:p>
      </dgm:t>
    </dgm:pt>
    <dgm:pt modelId="{43D7F038-9419-A84B-A338-C33DB165D18F}" type="sibTrans" cxnId="{7B719089-0844-C148-9D67-3852D783CFF6}">
      <dgm:prSet/>
      <dgm:spPr/>
      <dgm:t>
        <a:bodyPr/>
        <a:lstStyle/>
        <a:p>
          <a:endParaRPr lang="en-US"/>
        </a:p>
      </dgm:t>
    </dgm:pt>
    <dgm:pt modelId="{7D73C7E1-491F-B34B-BBFF-656081D44795}">
      <dgm:prSet phldrT="[Text]" phldr="1"/>
      <dgm:spPr/>
      <dgm:t>
        <a:bodyPr/>
        <a:lstStyle/>
        <a:p>
          <a:endParaRPr lang="en-US"/>
        </a:p>
      </dgm:t>
    </dgm:pt>
    <dgm:pt modelId="{6B4B5381-F592-4441-BA72-96653ED6909D}" type="parTrans" cxnId="{7E78723C-3E35-8C4A-AA07-222DCC8EF8D2}">
      <dgm:prSet/>
      <dgm:spPr/>
      <dgm:t>
        <a:bodyPr/>
        <a:lstStyle/>
        <a:p>
          <a:endParaRPr lang="en-US"/>
        </a:p>
      </dgm:t>
    </dgm:pt>
    <dgm:pt modelId="{ED276D17-85B9-1044-AD93-9DF8F3A61646}" type="sibTrans" cxnId="{7E78723C-3E35-8C4A-AA07-222DCC8EF8D2}">
      <dgm:prSet/>
      <dgm:spPr/>
      <dgm:t>
        <a:bodyPr/>
        <a:lstStyle/>
        <a:p>
          <a:endParaRPr lang="en-US"/>
        </a:p>
      </dgm:t>
    </dgm:pt>
    <dgm:pt modelId="{A2BF3FAB-EADF-CA41-8ADE-F59EE7265158}">
      <dgm:prSet phldrT="[Text]" phldr="1"/>
      <dgm:spPr/>
      <dgm:t>
        <a:bodyPr/>
        <a:lstStyle/>
        <a:p>
          <a:endParaRPr lang="en-US" dirty="0"/>
        </a:p>
      </dgm:t>
    </dgm:pt>
    <dgm:pt modelId="{E2D95517-8F01-DA48-B43E-7FECEB8291D1}" type="parTrans" cxnId="{3B7BF045-DABA-714B-90B7-053D59B752F5}">
      <dgm:prSet/>
      <dgm:spPr/>
      <dgm:t>
        <a:bodyPr/>
        <a:lstStyle/>
        <a:p>
          <a:endParaRPr lang="en-US"/>
        </a:p>
      </dgm:t>
    </dgm:pt>
    <dgm:pt modelId="{5C596347-78F6-854B-BFDA-E6726889F089}" type="sibTrans" cxnId="{3B7BF045-DABA-714B-90B7-053D59B752F5}">
      <dgm:prSet/>
      <dgm:spPr/>
      <dgm:t>
        <a:bodyPr/>
        <a:lstStyle/>
        <a:p>
          <a:endParaRPr lang="en-US"/>
        </a:p>
      </dgm:t>
    </dgm:pt>
    <dgm:pt modelId="{93F6D1C1-5CFB-E443-AAA7-9ADC9B999795}">
      <dgm:prSet phldrT="[Text]" phldr="1"/>
      <dgm:spPr/>
      <dgm:t>
        <a:bodyPr/>
        <a:lstStyle/>
        <a:p>
          <a:endParaRPr lang="en-US" dirty="0"/>
        </a:p>
      </dgm:t>
    </dgm:pt>
    <dgm:pt modelId="{B4FC4E35-594B-8041-95EF-5C5EC74C5824}" type="parTrans" cxnId="{E3F6852C-80AB-7C40-85A9-517FA9B0A806}">
      <dgm:prSet/>
      <dgm:spPr/>
      <dgm:t>
        <a:bodyPr/>
        <a:lstStyle/>
        <a:p>
          <a:endParaRPr lang="en-US"/>
        </a:p>
      </dgm:t>
    </dgm:pt>
    <dgm:pt modelId="{78D98E04-B37C-B343-BBD8-9EDEBC2000CB}" type="sibTrans" cxnId="{E3F6852C-80AB-7C40-85A9-517FA9B0A806}">
      <dgm:prSet/>
      <dgm:spPr/>
      <dgm:t>
        <a:bodyPr/>
        <a:lstStyle/>
        <a:p>
          <a:endParaRPr lang="en-US"/>
        </a:p>
      </dgm:t>
    </dgm:pt>
    <dgm:pt modelId="{FFAB70FA-6BFA-F742-B243-562F7A4545A6}" type="pres">
      <dgm:prSet presAssocID="{50F67429-5D3A-774A-9590-F544A10BCDE1}" presName="hierChild1" presStyleCnt="0">
        <dgm:presLayoutVars>
          <dgm:chPref val="1"/>
          <dgm:dir/>
          <dgm:animOne val="branch"/>
          <dgm:animLvl val="lvl"/>
          <dgm:resizeHandles/>
        </dgm:presLayoutVars>
      </dgm:prSet>
      <dgm:spPr/>
      <dgm:t>
        <a:bodyPr/>
        <a:lstStyle/>
        <a:p>
          <a:endParaRPr lang="en-US"/>
        </a:p>
      </dgm:t>
    </dgm:pt>
    <dgm:pt modelId="{EC15208E-D66B-4746-842D-26145BE3D8E7}" type="pres">
      <dgm:prSet presAssocID="{F163FAE2-251F-C740-9C89-019E4B67481F}" presName="hierRoot1" presStyleCnt="0"/>
      <dgm:spPr/>
    </dgm:pt>
    <dgm:pt modelId="{AAFB6C78-2568-BF41-9369-62B0884E6E52}" type="pres">
      <dgm:prSet presAssocID="{F163FAE2-251F-C740-9C89-019E4B67481F}" presName="composite" presStyleCnt="0"/>
      <dgm:spPr/>
    </dgm:pt>
    <dgm:pt modelId="{7D4E57A6-AFE0-CB46-9593-60A5DD073191}" type="pres">
      <dgm:prSet presAssocID="{F163FAE2-251F-C740-9C89-019E4B67481F}" presName="background" presStyleLbl="node0" presStyleIdx="0" presStyleCnt="1"/>
      <dgm:spPr/>
    </dgm:pt>
    <dgm:pt modelId="{B3E49568-D600-6142-AB51-EA670E284966}" type="pres">
      <dgm:prSet presAssocID="{F163FAE2-251F-C740-9C89-019E4B67481F}" presName="text" presStyleLbl="fgAcc0" presStyleIdx="0" presStyleCnt="1" custScaleX="235559" custScaleY="127910">
        <dgm:presLayoutVars>
          <dgm:chPref val="3"/>
        </dgm:presLayoutVars>
      </dgm:prSet>
      <dgm:spPr/>
      <dgm:t>
        <a:bodyPr/>
        <a:lstStyle/>
        <a:p>
          <a:endParaRPr lang="en-US"/>
        </a:p>
      </dgm:t>
    </dgm:pt>
    <dgm:pt modelId="{30CA090A-08DC-9445-9C25-8D0DF428A318}" type="pres">
      <dgm:prSet presAssocID="{F163FAE2-251F-C740-9C89-019E4B67481F}" presName="hierChild2" presStyleCnt="0"/>
      <dgm:spPr/>
    </dgm:pt>
    <dgm:pt modelId="{681AB5B8-F1B4-8D48-9FED-28A0BACEC503}" type="pres">
      <dgm:prSet presAssocID="{B7A1B94B-8ABD-2440-8FD6-C9ADF1FF6B88}" presName="Name10" presStyleLbl="parChTrans1D2" presStyleIdx="0" presStyleCnt="2"/>
      <dgm:spPr/>
      <dgm:t>
        <a:bodyPr/>
        <a:lstStyle/>
        <a:p>
          <a:endParaRPr lang="en-US"/>
        </a:p>
      </dgm:t>
    </dgm:pt>
    <dgm:pt modelId="{6F5ED422-465C-634E-88E2-E5F2B30C042F}" type="pres">
      <dgm:prSet presAssocID="{695386CF-8C95-F746-A132-1AAB5292DEAC}" presName="hierRoot2" presStyleCnt="0"/>
      <dgm:spPr/>
    </dgm:pt>
    <dgm:pt modelId="{4B1096CE-8B65-1E4E-98EA-990262F3A464}" type="pres">
      <dgm:prSet presAssocID="{695386CF-8C95-F746-A132-1AAB5292DEAC}" presName="composite2" presStyleCnt="0"/>
      <dgm:spPr/>
    </dgm:pt>
    <dgm:pt modelId="{36304C0E-6ED8-F749-8A51-A06E95BF2481}" type="pres">
      <dgm:prSet presAssocID="{695386CF-8C95-F746-A132-1AAB5292DEAC}" presName="background2" presStyleLbl="node2" presStyleIdx="0" presStyleCnt="2"/>
      <dgm:spPr/>
    </dgm:pt>
    <dgm:pt modelId="{364C63AD-C5B9-A647-9AA3-E42FE5751305}" type="pres">
      <dgm:prSet presAssocID="{695386CF-8C95-F746-A132-1AAB5292DEAC}" presName="text2" presStyleLbl="fgAcc2" presStyleIdx="0" presStyleCnt="2" custScaleX="265209" custScaleY="148917" custLinFactX="-3883" custLinFactNeighborX="-100000" custLinFactNeighborY="-5201">
        <dgm:presLayoutVars>
          <dgm:chPref val="3"/>
        </dgm:presLayoutVars>
      </dgm:prSet>
      <dgm:spPr/>
      <dgm:t>
        <a:bodyPr/>
        <a:lstStyle/>
        <a:p>
          <a:endParaRPr lang="en-US"/>
        </a:p>
      </dgm:t>
    </dgm:pt>
    <dgm:pt modelId="{59A4B633-1FC1-184E-85F3-B716B99A7212}" type="pres">
      <dgm:prSet presAssocID="{695386CF-8C95-F746-A132-1AAB5292DEAC}" presName="hierChild3" presStyleCnt="0"/>
      <dgm:spPr/>
    </dgm:pt>
    <dgm:pt modelId="{6321FF58-8C61-FF42-8D1D-6F9DC478ACBE}" type="pres">
      <dgm:prSet presAssocID="{9F77DC94-F63F-BF44-BCC3-675A9A10740F}" presName="Name17" presStyleLbl="parChTrans1D3" presStyleIdx="0" presStyleCnt="3"/>
      <dgm:spPr/>
      <dgm:t>
        <a:bodyPr/>
        <a:lstStyle/>
        <a:p>
          <a:endParaRPr lang="en-US"/>
        </a:p>
      </dgm:t>
    </dgm:pt>
    <dgm:pt modelId="{4EF102DD-E38C-A849-81C4-5B7C23E17B63}" type="pres">
      <dgm:prSet presAssocID="{C20E0A64-C661-A24F-9DB0-D73FF9CB9102}" presName="hierRoot3" presStyleCnt="0"/>
      <dgm:spPr/>
    </dgm:pt>
    <dgm:pt modelId="{B2AE2CFA-1791-2E4D-B01D-C19EC6FA1203}" type="pres">
      <dgm:prSet presAssocID="{C20E0A64-C661-A24F-9DB0-D73FF9CB9102}" presName="composite3" presStyleCnt="0"/>
      <dgm:spPr/>
    </dgm:pt>
    <dgm:pt modelId="{032C6E48-341F-394A-ACDA-2C3920E9DC89}" type="pres">
      <dgm:prSet presAssocID="{C20E0A64-C661-A24F-9DB0-D73FF9CB9102}" presName="background3" presStyleLbl="node3" presStyleIdx="0" presStyleCnt="3"/>
      <dgm:spPr/>
    </dgm:pt>
    <dgm:pt modelId="{047A6EDD-97B7-FA4C-BA77-16DA6CC9D91B}" type="pres">
      <dgm:prSet presAssocID="{C20E0A64-C661-A24F-9DB0-D73FF9CB9102}" presName="text3" presStyleLbl="fgAcc3" presStyleIdx="0" presStyleCnt="3" custScaleX="103743" custScaleY="103767">
        <dgm:presLayoutVars>
          <dgm:chPref val="3"/>
        </dgm:presLayoutVars>
      </dgm:prSet>
      <dgm:spPr/>
      <dgm:t>
        <a:bodyPr/>
        <a:lstStyle/>
        <a:p>
          <a:endParaRPr lang="en-US"/>
        </a:p>
      </dgm:t>
    </dgm:pt>
    <dgm:pt modelId="{31CAC01B-9684-8347-80D3-B3111ECD1D50}" type="pres">
      <dgm:prSet presAssocID="{C20E0A64-C661-A24F-9DB0-D73FF9CB9102}" presName="hierChild4" presStyleCnt="0"/>
      <dgm:spPr/>
    </dgm:pt>
    <dgm:pt modelId="{45991E52-87CA-5844-957E-265B0553ADF1}" type="pres">
      <dgm:prSet presAssocID="{6B4B5381-F592-4441-BA72-96653ED6909D}" presName="Name17" presStyleLbl="parChTrans1D3" presStyleIdx="1" presStyleCnt="3"/>
      <dgm:spPr/>
      <dgm:t>
        <a:bodyPr/>
        <a:lstStyle/>
        <a:p>
          <a:endParaRPr lang="en-US"/>
        </a:p>
      </dgm:t>
    </dgm:pt>
    <dgm:pt modelId="{0A3CCBB4-8BEA-B846-AC56-51B792575BBC}" type="pres">
      <dgm:prSet presAssocID="{7D73C7E1-491F-B34B-BBFF-656081D44795}" presName="hierRoot3" presStyleCnt="0"/>
      <dgm:spPr/>
    </dgm:pt>
    <dgm:pt modelId="{11682788-6C92-8542-B5D2-5345218D4310}" type="pres">
      <dgm:prSet presAssocID="{7D73C7E1-491F-B34B-BBFF-656081D44795}" presName="composite3" presStyleCnt="0"/>
      <dgm:spPr/>
    </dgm:pt>
    <dgm:pt modelId="{5A66C81A-5D87-4E44-B815-17AB6E5C4486}" type="pres">
      <dgm:prSet presAssocID="{7D73C7E1-491F-B34B-BBFF-656081D44795}" presName="background3" presStyleLbl="node3" presStyleIdx="1" presStyleCnt="3"/>
      <dgm:spPr/>
    </dgm:pt>
    <dgm:pt modelId="{AC5B0663-08C1-6F41-9B86-B391EBF75B0C}" type="pres">
      <dgm:prSet presAssocID="{7D73C7E1-491F-B34B-BBFF-656081D44795}" presName="text3" presStyleLbl="fgAcc3" presStyleIdx="1" presStyleCnt="3">
        <dgm:presLayoutVars>
          <dgm:chPref val="3"/>
        </dgm:presLayoutVars>
      </dgm:prSet>
      <dgm:spPr/>
      <dgm:t>
        <a:bodyPr/>
        <a:lstStyle/>
        <a:p>
          <a:endParaRPr lang="en-US"/>
        </a:p>
      </dgm:t>
    </dgm:pt>
    <dgm:pt modelId="{CB68B3FC-ACBB-A347-8C62-166224859F94}" type="pres">
      <dgm:prSet presAssocID="{7D73C7E1-491F-B34B-BBFF-656081D44795}" presName="hierChild4" presStyleCnt="0"/>
      <dgm:spPr/>
    </dgm:pt>
    <dgm:pt modelId="{44B788CB-C0CE-AD4C-B4F4-E2CEE8DC8FAE}" type="pres">
      <dgm:prSet presAssocID="{E2D95517-8F01-DA48-B43E-7FECEB8291D1}" presName="Name10" presStyleLbl="parChTrans1D2" presStyleIdx="1" presStyleCnt="2"/>
      <dgm:spPr/>
      <dgm:t>
        <a:bodyPr/>
        <a:lstStyle/>
        <a:p>
          <a:endParaRPr lang="en-US"/>
        </a:p>
      </dgm:t>
    </dgm:pt>
    <dgm:pt modelId="{12398C01-245B-524F-B63B-00ADA3F85F51}" type="pres">
      <dgm:prSet presAssocID="{A2BF3FAB-EADF-CA41-8ADE-F59EE7265158}" presName="hierRoot2" presStyleCnt="0"/>
      <dgm:spPr/>
    </dgm:pt>
    <dgm:pt modelId="{EB66E35D-F6C9-1248-BD6D-A152E7CB2B39}" type="pres">
      <dgm:prSet presAssocID="{A2BF3FAB-EADF-CA41-8ADE-F59EE7265158}" presName="composite2" presStyleCnt="0"/>
      <dgm:spPr/>
    </dgm:pt>
    <dgm:pt modelId="{4A8827FC-E92B-3D42-AD69-5284CDE62049}" type="pres">
      <dgm:prSet presAssocID="{A2BF3FAB-EADF-CA41-8ADE-F59EE7265158}" presName="background2" presStyleLbl="node2" presStyleIdx="1" presStyleCnt="2"/>
      <dgm:spPr/>
    </dgm:pt>
    <dgm:pt modelId="{9D515E7E-D996-D64A-BDF3-EF013151DF84}" type="pres">
      <dgm:prSet presAssocID="{A2BF3FAB-EADF-CA41-8ADE-F59EE7265158}" presName="text2" presStyleLbl="fgAcc2" presStyleIdx="1" presStyleCnt="2" custScaleX="217580" custScaleY="124012">
        <dgm:presLayoutVars>
          <dgm:chPref val="3"/>
        </dgm:presLayoutVars>
      </dgm:prSet>
      <dgm:spPr/>
      <dgm:t>
        <a:bodyPr/>
        <a:lstStyle/>
        <a:p>
          <a:endParaRPr lang="en-US"/>
        </a:p>
      </dgm:t>
    </dgm:pt>
    <dgm:pt modelId="{A0FA6AEA-6771-354E-94CF-09B2FCCC0836}" type="pres">
      <dgm:prSet presAssocID="{A2BF3FAB-EADF-CA41-8ADE-F59EE7265158}" presName="hierChild3" presStyleCnt="0"/>
      <dgm:spPr/>
    </dgm:pt>
    <dgm:pt modelId="{7EF703C5-89DC-F44F-94C6-C6AE8A991DC2}" type="pres">
      <dgm:prSet presAssocID="{B4FC4E35-594B-8041-95EF-5C5EC74C5824}" presName="Name17" presStyleLbl="parChTrans1D3" presStyleIdx="2" presStyleCnt="3"/>
      <dgm:spPr/>
      <dgm:t>
        <a:bodyPr/>
        <a:lstStyle/>
        <a:p>
          <a:endParaRPr lang="en-US"/>
        </a:p>
      </dgm:t>
    </dgm:pt>
    <dgm:pt modelId="{A93F6D93-4853-2D43-B8B4-F21F39CD7988}" type="pres">
      <dgm:prSet presAssocID="{93F6D1C1-5CFB-E443-AAA7-9ADC9B999795}" presName="hierRoot3" presStyleCnt="0"/>
      <dgm:spPr/>
    </dgm:pt>
    <dgm:pt modelId="{BC755A29-DD75-AF48-81D0-94932E4BF8F6}" type="pres">
      <dgm:prSet presAssocID="{93F6D1C1-5CFB-E443-AAA7-9ADC9B999795}" presName="composite3" presStyleCnt="0"/>
      <dgm:spPr/>
    </dgm:pt>
    <dgm:pt modelId="{0957658D-54B2-4C4C-AE61-79AB2E293747}" type="pres">
      <dgm:prSet presAssocID="{93F6D1C1-5CFB-E443-AAA7-9ADC9B999795}" presName="background3" presStyleLbl="node3" presStyleIdx="2" presStyleCnt="3"/>
      <dgm:spPr/>
    </dgm:pt>
    <dgm:pt modelId="{59EA8579-27AC-1A40-AFA0-EC301E210F07}" type="pres">
      <dgm:prSet presAssocID="{93F6D1C1-5CFB-E443-AAA7-9ADC9B999795}" presName="text3" presStyleLbl="fgAcc3" presStyleIdx="2" presStyleCnt="3" custScaleX="171371" custScaleY="150398">
        <dgm:presLayoutVars>
          <dgm:chPref val="3"/>
        </dgm:presLayoutVars>
      </dgm:prSet>
      <dgm:spPr/>
      <dgm:t>
        <a:bodyPr/>
        <a:lstStyle/>
        <a:p>
          <a:endParaRPr lang="en-US"/>
        </a:p>
      </dgm:t>
    </dgm:pt>
    <dgm:pt modelId="{226AE5EE-CD7E-8947-845E-7C36C07E8C34}" type="pres">
      <dgm:prSet presAssocID="{93F6D1C1-5CFB-E443-AAA7-9ADC9B999795}" presName="hierChild4" presStyleCnt="0"/>
      <dgm:spPr/>
    </dgm:pt>
  </dgm:ptLst>
  <dgm:cxnLst>
    <dgm:cxn modelId="{96C02181-37F8-EE4A-9599-BD0B8FDB3D9F}" type="presOf" srcId="{F163FAE2-251F-C740-9C89-019E4B67481F}" destId="{B3E49568-D600-6142-AB51-EA670E284966}" srcOrd="0" destOrd="0" presId="urn:microsoft.com/office/officeart/2005/8/layout/hierarchy1"/>
    <dgm:cxn modelId="{0512408B-F1B5-8F48-B22F-D3FA3A0CBBCE}" type="presOf" srcId="{C20E0A64-C661-A24F-9DB0-D73FF9CB9102}" destId="{047A6EDD-97B7-FA4C-BA77-16DA6CC9D91B}" srcOrd="0" destOrd="0" presId="urn:microsoft.com/office/officeart/2005/8/layout/hierarchy1"/>
    <dgm:cxn modelId="{F0F50E39-CB19-7140-8DE1-8CE6FD6E1390}" type="presOf" srcId="{9F77DC94-F63F-BF44-BCC3-675A9A10740F}" destId="{6321FF58-8C61-FF42-8D1D-6F9DC478ACBE}" srcOrd="0" destOrd="0" presId="urn:microsoft.com/office/officeart/2005/8/layout/hierarchy1"/>
    <dgm:cxn modelId="{062FE03D-1701-D54A-8FE2-EF11EA5828D9}" srcId="{F163FAE2-251F-C740-9C89-019E4B67481F}" destId="{695386CF-8C95-F746-A132-1AAB5292DEAC}" srcOrd="0" destOrd="0" parTransId="{B7A1B94B-8ABD-2440-8FD6-C9ADF1FF6B88}" sibTransId="{F4ED575E-5BF7-6346-9E95-5E342EC161A1}"/>
    <dgm:cxn modelId="{7B719089-0844-C148-9D67-3852D783CFF6}" srcId="{695386CF-8C95-F746-A132-1AAB5292DEAC}" destId="{C20E0A64-C661-A24F-9DB0-D73FF9CB9102}" srcOrd="0" destOrd="0" parTransId="{9F77DC94-F63F-BF44-BCC3-675A9A10740F}" sibTransId="{43D7F038-9419-A84B-A338-C33DB165D18F}"/>
    <dgm:cxn modelId="{E3F6852C-80AB-7C40-85A9-517FA9B0A806}" srcId="{A2BF3FAB-EADF-CA41-8ADE-F59EE7265158}" destId="{93F6D1C1-5CFB-E443-AAA7-9ADC9B999795}" srcOrd="0" destOrd="0" parTransId="{B4FC4E35-594B-8041-95EF-5C5EC74C5824}" sibTransId="{78D98E04-B37C-B343-BBD8-9EDEBC2000CB}"/>
    <dgm:cxn modelId="{51432EC9-161A-EB47-B89E-119BDC110089}" type="presOf" srcId="{A2BF3FAB-EADF-CA41-8ADE-F59EE7265158}" destId="{9D515E7E-D996-D64A-BDF3-EF013151DF84}" srcOrd="0" destOrd="0" presId="urn:microsoft.com/office/officeart/2005/8/layout/hierarchy1"/>
    <dgm:cxn modelId="{7AECFB6F-2468-FB44-A77B-AC97E959983C}" type="presOf" srcId="{695386CF-8C95-F746-A132-1AAB5292DEAC}" destId="{364C63AD-C5B9-A647-9AA3-E42FE5751305}" srcOrd="0" destOrd="0" presId="urn:microsoft.com/office/officeart/2005/8/layout/hierarchy1"/>
    <dgm:cxn modelId="{E81BF774-0873-8545-99E9-756CF5D136A8}" type="presOf" srcId="{93F6D1C1-5CFB-E443-AAA7-9ADC9B999795}" destId="{59EA8579-27AC-1A40-AFA0-EC301E210F07}" srcOrd="0" destOrd="0" presId="urn:microsoft.com/office/officeart/2005/8/layout/hierarchy1"/>
    <dgm:cxn modelId="{3B7BF045-DABA-714B-90B7-053D59B752F5}" srcId="{F163FAE2-251F-C740-9C89-019E4B67481F}" destId="{A2BF3FAB-EADF-CA41-8ADE-F59EE7265158}" srcOrd="1" destOrd="0" parTransId="{E2D95517-8F01-DA48-B43E-7FECEB8291D1}" sibTransId="{5C596347-78F6-854B-BFDA-E6726889F089}"/>
    <dgm:cxn modelId="{005E56EC-C030-3347-ACD4-47482AC140B5}" type="presOf" srcId="{B7A1B94B-8ABD-2440-8FD6-C9ADF1FF6B88}" destId="{681AB5B8-F1B4-8D48-9FED-28A0BACEC503}" srcOrd="0" destOrd="0" presId="urn:microsoft.com/office/officeart/2005/8/layout/hierarchy1"/>
    <dgm:cxn modelId="{694ACD3A-7C59-2049-9115-625D9BEBE199}" type="presOf" srcId="{B4FC4E35-594B-8041-95EF-5C5EC74C5824}" destId="{7EF703C5-89DC-F44F-94C6-C6AE8A991DC2}" srcOrd="0" destOrd="0" presId="urn:microsoft.com/office/officeart/2005/8/layout/hierarchy1"/>
    <dgm:cxn modelId="{5D0CB687-B80E-0E42-B7CB-371FEBFC3F35}" srcId="{50F67429-5D3A-774A-9590-F544A10BCDE1}" destId="{F163FAE2-251F-C740-9C89-019E4B67481F}" srcOrd="0" destOrd="0" parTransId="{E26B7B68-94CA-7A40-A55D-CE747A279E8A}" sibTransId="{7D45D79A-C785-A54B-ACD1-1765E5B69568}"/>
    <dgm:cxn modelId="{AB68FF64-880B-2045-A858-E58DE577745E}" type="presOf" srcId="{7D73C7E1-491F-B34B-BBFF-656081D44795}" destId="{AC5B0663-08C1-6F41-9B86-B391EBF75B0C}" srcOrd="0" destOrd="0" presId="urn:microsoft.com/office/officeart/2005/8/layout/hierarchy1"/>
    <dgm:cxn modelId="{E19352A6-631A-E248-8061-26542D5E8A87}" type="presOf" srcId="{50F67429-5D3A-774A-9590-F544A10BCDE1}" destId="{FFAB70FA-6BFA-F742-B243-562F7A4545A6}" srcOrd="0" destOrd="0" presId="urn:microsoft.com/office/officeart/2005/8/layout/hierarchy1"/>
    <dgm:cxn modelId="{3397EBFB-4AA2-F641-A1AF-BB94D8776045}" type="presOf" srcId="{6B4B5381-F592-4441-BA72-96653ED6909D}" destId="{45991E52-87CA-5844-957E-265B0553ADF1}" srcOrd="0" destOrd="0" presId="urn:microsoft.com/office/officeart/2005/8/layout/hierarchy1"/>
    <dgm:cxn modelId="{E3851FF0-7B02-A84D-9367-66D6A7F1384D}" type="presOf" srcId="{E2D95517-8F01-DA48-B43E-7FECEB8291D1}" destId="{44B788CB-C0CE-AD4C-B4F4-E2CEE8DC8FAE}" srcOrd="0" destOrd="0" presId="urn:microsoft.com/office/officeart/2005/8/layout/hierarchy1"/>
    <dgm:cxn modelId="{7E78723C-3E35-8C4A-AA07-222DCC8EF8D2}" srcId="{695386CF-8C95-F746-A132-1AAB5292DEAC}" destId="{7D73C7E1-491F-B34B-BBFF-656081D44795}" srcOrd="1" destOrd="0" parTransId="{6B4B5381-F592-4441-BA72-96653ED6909D}" sibTransId="{ED276D17-85B9-1044-AD93-9DF8F3A61646}"/>
    <dgm:cxn modelId="{0A4EFFA5-2B94-724D-B21F-781FA97C641D}" type="presParOf" srcId="{FFAB70FA-6BFA-F742-B243-562F7A4545A6}" destId="{EC15208E-D66B-4746-842D-26145BE3D8E7}" srcOrd="0" destOrd="0" presId="urn:microsoft.com/office/officeart/2005/8/layout/hierarchy1"/>
    <dgm:cxn modelId="{2C611E4E-56E0-534A-B499-4DE6DA337DAE}" type="presParOf" srcId="{EC15208E-D66B-4746-842D-26145BE3D8E7}" destId="{AAFB6C78-2568-BF41-9369-62B0884E6E52}" srcOrd="0" destOrd="0" presId="urn:microsoft.com/office/officeart/2005/8/layout/hierarchy1"/>
    <dgm:cxn modelId="{70E445EB-1498-1E4B-A18F-C9D33810FA5B}" type="presParOf" srcId="{AAFB6C78-2568-BF41-9369-62B0884E6E52}" destId="{7D4E57A6-AFE0-CB46-9593-60A5DD073191}" srcOrd="0" destOrd="0" presId="urn:microsoft.com/office/officeart/2005/8/layout/hierarchy1"/>
    <dgm:cxn modelId="{56DD4908-2E91-5E41-8DE9-ADFD550D5B32}" type="presParOf" srcId="{AAFB6C78-2568-BF41-9369-62B0884E6E52}" destId="{B3E49568-D600-6142-AB51-EA670E284966}" srcOrd="1" destOrd="0" presId="urn:microsoft.com/office/officeart/2005/8/layout/hierarchy1"/>
    <dgm:cxn modelId="{285E7AA3-D7E8-2845-92B6-DD100E69583E}" type="presParOf" srcId="{EC15208E-D66B-4746-842D-26145BE3D8E7}" destId="{30CA090A-08DC-9445-9C25-8D0DF428A318}" srcOrd="1" destOrd="0" presId="urn:microsoft.com/office/officeart/2005/8/layout/hierarchy1"/>
    <dgm:cxn modelId="{58F694AF-0695-334E-A131-7DA5C2012052}" type="presParOf" srcId="{30CA090A-08DC-9445-9C25-8D0DF428A318}" destId="{681AB5B8-F1B4-8D48-9FED-28A0BACEC503}" srcOrd="0" destOrd="0" presId="urn:microsoft.com/office/officeart/2005/8/layout/hierarchy1"/>
    <dgm:cxn modelId="{BAD1AC22-D61C-714C-B2B4-0143C3E713F7}" type="presParOf" srcId="{30CA090A-08DC-9445-9C25-8D0DF428A318}" destId="{6F5ED422-465C-634E-88E2-E5F2B30C042F}" srcOrd="1" destOrd="0" presId="urn:microsoft.com/office/officeart/2005/8/layout/hierarchy1"/>
    <dgm:cxn modelId="{25FEEFB2-FA21-6943-A7F0-AFAF02134CAC}" type="presParOf" srcId="{6F5ED422-465C-634E-88E2-E5F2B30C042F}" destId="{4B1096CE-8B65-1E4E-98EA-990262F3A464}" srcOrd="0" destOrd="0" presId="urn:microsoft.com/office/officeart/2005/8/layout/hierarchy1"/>
    <dgm:cxn modelId="{A6767A84-3CDF-7448-A64F-6410D52DADBB}" type="presParOf" srcId="{4B1096CE-8B65-1E4E-98EA-990262F3A464}" destId="{36304C0E-6ED8-F749-8A51-A06E95BF2481}" srcOrd="0" destOrd="0" presId="urn:microsoft.com/office/officeart/2005/8/layout/hierarchy1"/>
    <dgm:cxn modelId="{9A39DD9E-D8B7-3547-88F9-AFC09C7AEEC4}" type="presParOf" srcId="{4B1096CE-8B65-1E4E-98EA-990262F3A464}" destId="{364C63AD-C5B9-A647-9AA3-E42FE5751305}" srcOrd="1" destOrd="0" presId="urn:microsoft.com/office/officeart/2005/8/layout/hierarchy1"/>
    <dgm:cxn modelId="{C375B15B-1586-8B49-90D6-95BCE8B6E381}" type="presParOf" srcId="{6F5ED422-465C-634E-88E2-E5F2B30C042F}" destId="{59A4B633-1FC1-184E-85F3-B716B99A7212}" srcOrd="1" destOrd="0" presId="urn:microsoft.com/office/officeart/2005/8/layout/hierarchy1"/>
    <dgm:cxn modelId="{6727005E-5D3E-CE4A-909E-B5D6806FED75}" type="presParOf" srcId="{59A4B633-1FC1-184E-85F3-B716B99A7212}" destId="{6321FF58-8C61-FF42-8D1D-6F9DC478ACBE}" srcOrd="0" destOrd="0" presId="urn:microsoft.com/office/officeart/2005/8/layout/hierarchy1"/>
    <dgm:cxn modelId="{DFF8C166-D3C5-DC4E-822B-DDB41CD75F51}" type="presParOf" srcId="{59A4B633-1FC1-184E-85F3-B716B99A7212}" destId="{4EF102DD-E38C-A849-81C4-5B7C23E17B63}" srcOrd="1" destOrd="0" presId="urn:microsoft.com/office/officeart/2005/8/layout/hierarchy1"/>
    <dgm:cxn modelId="{3DE5821F-E930-EB4F-B2FD-7DFFD16C79A9}" type="presParOf" srcId="{4EF102DD-E38C-A849-81C4-5B7C23E17B63}" destId="{B2AE2CFA-1791-2E4D-B01D-C19EC6FA1203}" srcOrd="0" destOrd="0" presId="urn:microsoft.com/office/officeart/2005/8/layout/hierarchy1"/>
    <dgm:cxn modelId="{FF5E294C-7CF8-2640-8F9E-43CD2924467B}" type="presParOf" srcId="{B2AE2CFA-1791-2E4D-B01D-C19EC6FA1203}" destId="{032C6E48-341F-394A-ACDA-2C3920E9DC89}" srcOrd="0" destOrd="0" presId="urn:microsoft.com/office/officeart/2005/8/layout/hierarchy1"/>
    <dgm:cxn modelId="{59C3EA14-71FC-6948-AB8B-810F2D0643CB}" type="presParOf" srcId="{B2AE2CFA-1791-2E4D-B01D-C19EC6FA1203}" destId="{047A6EDD-97B7-FA4C-BA77-16DA6CC9D91B}" srcOrd="1" destOrd="0" presId="urn:microsoft.com/office/officeart/2005/8/layout/hierarchy1"/>
    <dgm:cxn modelId="{DC28F982-FCA8-8647-B9E7-53DA7A467C05}" type="presParOf" srcId="{4EF102DD-E38C-A849-81C4-5B7C23E17B63}" destId="{31CAC01B-9684-8347-80D3-B3111ECD1D50}" srcOrd="1" destOrd="0" presId="urn:microsoft.com/office/officeart/2005/8/layout/hierarchy1"/>
    <dgm:cxn modelId="{603B503B-6191-D841-91B0-D24D9D840CFF}" type="presParOf" srcId="{59A4B633-1FC1-184E-85F3-B716B99A7212}" destId="{45991E52-87CA-5844-957E-265B0553ADF1}" srcOrd="2" destOrd="0" presId="urn:microsoft.com/office/officeart/2005/8/layout/hierarchy1"/>
    <dgm:cxn modelId="{ADCBC769-34D5-2E4A-8ACD-4BBB6C94CD1A}" type="presParOf" srcId="{59A4B633-1FC1-184E-85F3-B716B99A7212}" destId="{0A3CCBB4-8BEA-B846-AC56-51B792575BBC}" srcOrd="3" destOrd="0" presId="urn:microsoft.com/office/officeart/2005/8/layout/hierarchy1"/>
    <dgm:cxn modelId="{64560BD4-291E-6A41-A225-A700411B5AAF}" type="presParOf" srcId="{0A3CCBB4-8BEA-B846-AC56-51B792575BBC}" destId="{11682788-6C92-8542-B5D2-5345218D4310}" srcOrd="0" destOrd="0" presId="urn:microsoft.com/office/officeart/2005/8/layout/hierarchy1"/>
    <dgm:cxn modelId="{4756FC6C-5F54-7E47-B72E-4483A40FF748}" type="presParOf" srcId="{11682788-6C92-8542-B5D2-5345218D4310}" destId="{5A66C81A-5D87-4E44-B815-17AB6E5C4486}" srcOrd="0" destOrd="0" presId="urn:microsoft.com/office/officeart/2005/8/layout/hierarchy1"/>
    <dgm:cxn modelId="{74CDF7C8-6864-BD40-8533-481383C664D3}" type="presParOf" srcId="{11682788-6C92-8542-B5D2-5345218D4310}" destId="{AC5B0663-08C1-6F41-9B86-B391EBF75B0C}" srcOrd="1" destOrd="0" presId="urn:microsoft.com/office/officeart/2005/8/layout/hierarchy1"/>
    <dgm:cxn modelId="{D74C6198-FD66-C740-8013-9948538A8589}" type="presParOf" srcId="{0A3CCBB4-8BEA-B846-AC56-51B792575BBC}" destId="{CB68B3FC-ACBB-A347-8C62-166224859F94}" srcOrd="1" destOrd="0" presId="urn:microsoft.com/office/officeart/2005/8/layout/hierarchy1"/>
    <dgm:cxn modelId="{EC97029F-A498-7643-AD94-25DB9E9649DD}" type="presParOf" srcId="{30CA090A-08DC-9445-9C25-8D0DF428A318}" destId="{44B788CB-C0CE-AD4C-B4F4-E2CEE8DC8FAE}" srcOrd="2" destOrd="0" presId="urn:microsoft.com/office/officeart/2005/8/layout/hierarchy1"/>
    <dgm:cxn modelId="{8650F958-9C07-654C-AD9B-6A702B8CA2E4}" type="presParOf" srcId="{30CA090A-08DC-9445-9C25-8D0DF428A318}" destId="{12398C01-245B-524F-B63B-00ADA3F85F51}" srcOrd="3" destOrd="0" presId="urn:microsoft.com/office/officeart/2005/8/layout/hierarchy1"/>
    <dgm:cxn modelId="{08B6A8D0-A946-4042-88E1-9430BD090C83}" type="presParOf" srcId="{12398C01-245B-524F-B63B-00ADA3F85F51}" destId="{EB66E35D-F6C9-1248-BD6D-A152E7CB2B39}" srcOrd="0" destOrd="0" presId="urn:microsoft.com/office/officeart/2005/8/layout/hierarchy1"/>
    <dgm:cxn modelId="{E09A5FB5-592C-2146-B092-3015585F13C3}" type="presParOf" srcId="{EB66E35D-F6C9-1248-BD6D-A152E7CB2B39}" destId="{4A8827FC-E92B-3D42-AD69-5284CDE62049}" srcOrd="0" destOrd="0" presId="urn:microsoft.com/office/officeart/2005/8/layout/hierarchy1"/>
    <dgm:cxn modelId="{34CFA50B-87BB-3441-BF6B-56A148A62BFF}" type="presParOf" srcId="{EB66E35D-F6C9-1248-BD6D-A152E7CB2B39}" destId="{9D515E7E-D996-D64A-BDF3-EF013151DF84}" srcOrd="1" destOrd="0" presId="urn:microsoft.com/office/officeart/2005/8/layout/hierarchy1"/>
    <dgm:cxn modelId="{D1339330-737B-5B41-B93E-877C7F3396C2}" type="presParOf" srcId="{12398C01-245B-524F-B63B-00ADA3F85F51}" destId="{A0FA6AEA-6771-354E-94CF-09B2FCCC0836}" srcOrd="1" destOrd="0" presId="urn:microsoft.com/office/officeart/2005/8/layout/hierarchy1"/>
    <dgm:cxn modelId="{78479989-313B-A049-B024-18DC335EB27A}" type="presParOf" srcId="{A0FA6AEA-6771-354E-94CF-09B2FCCC0836}" destId="{7EF703C5-89DC-F44F-94C6-C6AE8A991DC2}" srcOrd="0" destOrd="0" presId="urn:microsoft.com/office/officeart/2005/8/layout/hierarchy1"/>
    <dgm:cxn modelId="{C37AAF3C-6EA2-0041-B747-884231D0699C}" type="presParOf" srcId="{A0FA6AEA-6771-354E-94CF-09B2FCCC0836}" destId="{A93F6D93-4853-2D43-B8B4-F21F39CD7988}" srcOrd="1" destOrd="0" presId="urn:microsoft.com/office/officeart/2005/8/layout/hierarchy1"/>
    <dgm:cxn modelId="{B4DA1ACB-742F-674E-9647-8BA537B9D80B}" type="presParOf" srcId="{A93F6D93-4853-2D43-B8B4-F21F39CD7988}" destId="{BC755A29-DD75-AF48-81D0-94932E4BF8F6}" srcOrd="0" destOrd="0" presId="urn:microsoft.com/office/officeart/2005/8/layout/hierarchy1"/>
    <dgm:cxn modelId="{F00A6A1D-4746-7D43-8FF8-570BADFF0996}" type="presParOf" srcId="{BC755A29-DD75-AF48-81D0-94932E4BF8F6}" destId="{0957658D-54B2-4C4C-AE61-79AB2E293747}" srcOrd="0" destOrd="0" presId="urn:microsoft.com/office/officeart/2005/8/layout/hierarchy1"/>
    <dgm:cxn modelId="{B50C64A8-DE5F-7946-8F5C-AFC81B6130B0}" type="presParOf" srcId="{BC755A29-DD75-AF48-81D0-94932E4BF8F6}" destId="{59EA8579-27AC-1A40-AFA0-EC301E210F07}" srcOrd="1" destOrd="0" presId="urn:microsoft.com/office/officeart/2005/8/layout/hierarchy1"/>
    <dgm:cxn modelId="{BDA85992-C646-514F-9A86-61C2AB599056}" type="presParOf" srcId="{A93F6D93-4853-2D43-B8B4-F21F39CD7988}" destId="{226AE5EE-CD7E-8947-845E-7C36C07E8C34}" srcOrd="1" destOrd="0" presId="urn:microsoft.com/office/officeart/2005/8/layout/hierarchy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6E990-5F4F-4149-BB2F-738D10B8BC4D}">
      <dsp:nvSpPr>
        <dsp:cNvPr id="0" name=""/>
        <dsp:cNvSpPr/>
      </dsp:nvSpPr>
      <dsp:spPr>
        <a:xfrm rot="5400000">
          <a:off x="-207866" y="253090"/>
          <a:ext cx="1687268" cy="1181088"/>
        </a:xfrm>
        <a:prstGeom prst="chevron">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w="12700" cap="flat" cmpd="sng" algn="ctr">
          <a:solidFill>
            <a:schemeClr val="accen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Owen      1880- 1900    </a:t>
          </a:r>
          <a:endParaRPr lang="es-ES_tradnl" sz="1800" b="1" kern="1200" dirty="0"/>
        </a:p>
      </dsp:txBody>
      <dsp:txXfrm rot="5400000">
        <a:off x="-207866" y="253090"/>
        <a:ext cx="1687268" cy="1181088"/>
      </dsp:txXfrm>
    </dsp:sp>
    <dsp:sp modelId="{B912044C-32C3-4901-8355-12CE34429FE7}">
      <dsp:nvSpPr>
        <dsp:cNvPr id="0" name=""/>
        <dsp:cNvSpPr/>
      </dsp:nvSpPr>
      <dsp:spPr>
        <a:xfrm rot="5400000">
          <a:off x="3901369" y="-2749237"/>
          <a:ext cx="1097301" cy="65957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err="1" smtClean="0"/>
            <a:t>Economía</a:t>
          </a:r>
          <a:r>
            <a:rPr lang="en-US" sz="3000" kern="1200" dirty="0" smtClean="0"/>
            <a:t> </a:t>
          </a:r>
          <a:r>
            <a:rPr lang="en-US" sz="3000" kern="1200" dirty="0" err="1" smtClean="0"/>
            <a:t>solidaria</a:t>
          </a:r>
          <a:r>
            <a:rPr lang="en-US" sz="3000" kern="1200" dirty="0" smtClean="0"/>
            <a:t>, </a:t>
          </a:r>
          <a:r>
            <a:rPr lang="en-US" sz="3000" kern="1200" dirty="0" err="1" smtClean="0">
              <a:solidFill>
                <a:srgbClr val="0000FF"/>
              </a:solidFill>
            </a:rPr>
            <a:t>formación</a:t>
          </a:r>
          <a:r>
            <a:rPr lang="en-US" sz="3000" kern="1200" dirty="0" smtClean="0">
              <a:solidFill>
                <a:srgbClr val="0000FF"/>
              </a:solidFill>
            </a:rPr>
            <a:t> </a:t>
          </a:r>
          <a:r>
            <a:rPr lang="en-US" sz="3000" kern="1200" dirty="0" err="1" smtClean="0">
              <a:solidFill>
                <a:srgbClr val="0000FF"/>
              </a:solidFill>
            </a:rPr>
            <a:t>humana</a:t>
          </a:r>
          <a:r>
            <a:rPr lang="en-US" sz="3000" kern="1200" dirty="0" smtClean="0">
              <a:solidFill>
                <a:srgbClr val="0000FF"/>
              </a:solidFill>
            </a:rPr>
            <a:t> </a:t>
          </a:r>
          <a:r>
            <a:rPr lang="en-US" sz="3000" kern="1200" dirty="0" smtClean="0"/>
            <a:t>y </a:t>
          </a:r>
          <a:r>
            <a:rPr lang="en-US" sz="3000" kern="1200" dirty="0" err="1" smtClean="0"/>
            <a:t>paz</a:t>
          </a:r>
          <a:r>
            <a:rPr lang="en-US" sz="3000" kern="1200" dirty="0" smtClean="0"/>
            <a:t> social.</a:t>
          </a:r>
          <a:endParaRPr lang="es-ES_tradnl" sz="3000" kern="1200" dirty="0"/>
        </a:p>
      </dsp:txBody>
      <dsp:txXfrm rot="5400000">
        <a:off x="3901369" y="-2749237"/>
        <a:ext cx="1097301" cy="6595775"/>
      </dsp:txXfrm>
    </dsp:sp>
    <dsp:sp modelId="{71F2F47E-DC65-4C55-8141-5A6F13649DF3}">
      <dsp:nvSpPr>
        <dsp:cNvPr id="0" name=""/>
        <dsp:cNvSpPr/>
      </dsp:nvSpPr>
      <dsp:spPr>
        <a:xfrm rot="5400000">
          <a:off x="-253090" y="1749715"/>
          <a:ext cx="1687268" cy="1181088"/>
        </a:xfrm>
        <a:prstGeom prst="chevron">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w="12700" cap="flat" cmpd="sng" algn="ctr">
          <a:solidFill>
            <a:schemeClr val="accen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Taylor           1900- 1932 </a:t>
          </a:r>
          <a:endParaRPr lang="es-ES_tradnl" sz="1800" b="1" kern="1200" dirty="0"/>
        </a:p>
      </dsp:txBody>
      <dsp:txXfrm rot="5400000">
        <a:off x="-253090" y="1749715"/>
        <a:ext cx="1687268" cy="1181088"/>
      </dsp:txXfrm>
    </dsp:sp>
    <dsp:sp modelId="{ADFE4C0F-E955-4BF9-9018-B743FE64DC50}">
      <dsp:nvSpPr>
        <dsp:cNvPr id="0" name=""/>
        <dsp:cNvSpPr/>
      </dsp:nvSpPr>
      <dsp:spPr>
        <a:xfrm rot="5400000">
          <a:off x="3930613" y="-1252899"/>
          <a:ext cx="1096724" cy="65957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err="1" smtClean="0"/>
            <a:t>Eficiencia</a:t>
          </a:r>
          <a:r>
            <a:rPr lang="en-US" sz="3300" kern="1200" dirty="0" smtClean="0"/>
            <a:t>, </a:t>
          </a:r>
          <a:r>
            <a:rPr lang="en-US" sz="3300" kern="1200" dirty="0" err="1" smtClean="0"/>
            <a:t>productividad</a:t>
          </a:r>
          <a:r>
            <a:rPr lang="en-US" sz="3300" kern="1200" dirty="0" smtClean="0"/>
            <a:t>, </a:t>
          </a:r>
          <a:r>
            <a:rPr lang="en-US" sz="3300" kern="1200" dirty="0" err="1" smtClean="0"/>
            <a:t>prosperidad</a:t>
          </a:r>
          <a:r>
            <a:rPr lang="en-US" sz="3300" kern="1200" dirty="0" smtClean="0"/>
            <a:t>, </a:t>
          </a:r>
          <a:r>
            <a:rPr lang="en-US" sz="3300" kern="1200" dirty="0" err="1" smtClean="0"/>
            <a:t>rendimiento</a:t>
          </a:r>
          <a:r>
            <a:rPr lang="en-US" sz="3300" kern="1200" dirty="0" smtClean="0"/>
            <a:t> </a:t>
          </a:r>
          <a:r>
            <a:rPr lang="en-US" sz="3300" kern="1200" dirty="0" err="1" smtClean="0"/>
            <a:t>nacional</a:t>
          </a:r>
          <a:r>
            <a:rPr lang="en-US" sz="3300" kern="1200" dirty="0" smtClean="0"/>
            <a:t>.</a:t>
          </a:r>
          <a:endParaRPr lang="es-ES_tradnl" sz="3300" kern="1200" dirty="0"/>
        </a:p>
      </dsp:txBody>
      <dsp:txXfrm rot="5400000">
        <a:off x="3930613" y="-1252899"/>
        <a:ext cx="1096724" cy="6595775"/>
      </dsp:txXfrm>
    </dsp:sp>
    <dsp:sp modelId="{84113C97-94D0-443B-8F92-9E7B83CBFE06}">
      <dsp:nvSpPr>
        <dsp:cNvPr id="0" name=""/>
        <dsp:cNvSpPr/>
      </dsp:nvSpPr>
      <dsp:spPr>
        <a:xfrm rot="5400000">
          <a:off x="-253090" y="3243878"/>
          <a:ext cx="1687268" cy="1181088"/>
        </a:xfrm>
        <a:prstGeom prst="chevron">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w="12700" cap="flat" cmpd="sng" algn="ctr">
          <a:solidFill>
            <a:schemeClr val="accen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t>Fayol</a:t>
          </a:r>
          <a:r>
            <a:rPr lang="en-US" sz="1800" b="1" kern="1200" dirty="0" smtClean="0"/>
            <a:t>             1911- 1932    </a:t>
          </a:r>
          <a:endParaRPr lang="es-ES_tradnl" sz="1800" b="1" kern="1200" dirty="0"/>
        </a:p>
      </dsp:txBody>
      <dsp:txXfrm rot="5400000">
        <a:off x="-253090" y="3243878"/>
        <a:ext cx="1687268" cy="1181088"/>
      </dsp:txXfrm>
    </dsp:sp>
    <dsp:sp modelId="{3AA673AB-5F91-4DDE-ADB0-DC2DAF5C8AC2}">
      <dsp:nvSpPr>
        <dsp:cNvPr id="0" name=""/>
        <dsp:cNvSpPr/>
      </dsp:nvSpPr>
      <dsp:spPr>
        <a:xfrm rot="5400000">
          <a:off x="3930613" y="241262"/>
          <a:ext cx="1096724" cy="65957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err="1" smtClean="0"/>
            <a:t>Doctrina</a:t>
          </a:r>
          <a:r>
            <a:rPr lang="en-US" sz="3300" kern="1200" dirty="0" smtClean="0"/>
            <a:t>, </a:t>
          </a:r>
          <a:r>
            <a:rPr lang="en-US" sz="3300" kern="1200" dirty="0" err="1" smtClean="0"/>
            <a:t>enseñanza</a:t>
          </a:r>
          <a:r>
            <a:rPr lang="en-US" sz="3300" kern="1200" dirty="0" smtClean="0"/>
            <a:t>, </a:t>
          </a:r>
          <a:r>
            <a:rPr lang="en-US" sz="3300" kern="1200" dirty="0" err="1" smtClean="0"/>
            <a:t>construcción</a:t>
          </a:r>
          <a:r>
            <a:rPr lang="en-US" sz="3300" kern="1200" dirty="0" smtClean="0"/>
            <a:t> </a:t>
          </a:r>
          <a:r>
            <a:rPr lang="en-US" sz="3300" kern="1200" dirty="0" err="1" smtClean="0"/>
            <a:t>conocimiento</a:t>
          </a:r>
          <a:r>
            <a:rPr lang="en-US" sz="3300" kern="1200" dirty="0" smtClean="0"/>
            <a:t> </a:t>
          </a:r>
          <a:r>
            <a:rPr lang="en-US" sz="3300" kern="1200" dirty="0" err="1" smtClean="0"/>
            <a:t>disciplinar</a:t>
          </a:r>
          <a:endParaRPr lang="es-ES_tradnl" sz="3300" kern="1200" dirty="0"/>
        </a:p>
      </dsp:txBody>
      <dsp:txXfrm rot="5400000">
        <a:off x="3930613" y="241262"/>
        <a:ext cx="1096724" cy="65957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6E990-5F4F-4149-BB2F-738D10B8BC4D}">
      <dsp:nvSpPr>
        <dsp:cNvPr id="0" name=""/>
        <dsp:cNvSpPr/>
      </dsp:nvSpPr>
      <dsp:spPr>
        <a:xfrm rot="5400000">
          <a:off x="-207866" y="253090"/>
          <a:ext cx="1687268" cy="1181088"/>
        </a:xfrm>
        <a:prstGeom prst="chevron">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w="12700" cap="flat" cmpd="sng" algn="ctr">
          <a:solidFill>
            <a:schemeClr val="accen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Weber 1900- 1932   </a:t>
          </a:r>
          <a:endParaRPr lang="es-ES_tradnl" sz="1800" b="1" kern="1200" dirty="0"/>
        </a:p>
      </dsp:txBody>
      <dsp:txXfrm rot="5400000">
        <a:off x="-207866" y="253090"/>
        <a:ext cx="1687268" cy="1181088"/>
      </dsp:txXfrm>
    </dsp:sp>
    <dsp:sp modelId="{B912044C-32C3-4901-8355-12CE34429FE7}">
      <dsp:nvSpPr>
        <dsp:cNvPr id="0" name=""/>
        <dsp:cNvSpPr/>
      </dsp:nvSpPr>
      <dsp:spPr>
        <a:xfrm rot="5400000">
          <a:off x="3901369" y="-2749237"/>
          <a:ext cx="1097301" cy="65957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err="1" smtClean="0"/>
            <a:t>Racionalidad</a:t>
          </a:r>
          <a:r>
            <a:rPr lang="en-US" sz="3000" kern="1200" dirty="0" smtClean="0"/>
            <a:t>, </a:t>
          </a:r>
          <a:r>
            <a:rPr lang="en-US" sz="3000" kern="1200" dirty="0" err="1" smtClean="0"/>
            <a:t>objetividad</a:t>
          </a:r>
          <a:r>
            <a:rPr lang="en-US" sz="3000" kern="1200" dirty="0" smtClean="0"/>
            <a:t>, </a:t>
          </a:r>
          <a:r>
            <a:rPr lang="en-US" sz="3000" kern="1200" dirty="0" err="1" smtClean="0"/>
            <a:t>estrategia</a:t>
          </a:r>
          <a:r>
            <a:rPr lang="en-US" sz="3000" kern="1200" dirty="0" smtClean="0"/>
            <a:t>, </a:t>
          </a:r>
          <a:r>
            <a:rPr lang="en-US" sz="3000" kern="1200" dirty="0" err="1" smtClean="0"/>
            <a:t>perdurabilidad</a:t>
          </a:r>
          <a:r>
            <a:rPr lang="en-US" sz="3000" kern="1200" dirty="0" smtClean="0"/>
            <a:t>.</a:t>
          </a:r>
          <a:endParaRPr lang="es-ES_tradnl" sz="3000" kern="1200" dirty="0"/>
        </a:p>
      </dsp:txBody>
      <dsp:txXfrm rot="5400000">
        <a:off x="3901369" y="-2749237"/>
        <a:ext cx="1097301" cy="6595775"/>
      </dsp:txXfrm>
    </dsp:sp>
    <dsp:sp modelId="{71F2F47E-DC65-4C55-8141-5A6F13649DF3}">
      <dsp:nvSpPr>
        <dsp:cNvPr id="0" name=""/>
        <dsp:cNvSpPr/>
      </dsp:nvSpPr>
      <dsp:spPr>
        <a:xfrm rot="5400000">
          <a:off x="-253090" y="1749715"/>
          <a:ext cx="1687268" cy="1181088"/>
        </a:xfrm>
        <a:prstGeom prst="chevron">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w="12700" cap="flat" cmpd="sng" algn="ctr">
          <a:solidFill>
            <a:schemeClr val="accen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Mayo  1923- 1932   </a:t>
          </a:r>
          <a:endParaRPr lang="es-ES_tradnl" sz="1800" b="1" kern="1200" dirty="0"/>
        </a:p>
      </dsp:txBody>
      <dsp:txXfrm rot="5400000">
        <a:off x="-253090" y="1749715"/>
        <a:ext cx="1687268" cy="1181088"/>
      </dsp:txXfrm>
    </dsp:sp>
    <dsp:sp modelId="{ADFE4C0F-E955-4BF9-9018-B743FE64DC50}">
      <dsp:nvSpPr>
        <dsp:cNvPr id="0" name=""/>
        <dsp:cNvSpPr/>
      </dsp:nvSpPr>
      <dsp:spPr>
        <a:xfrm rot="5400000">
          <a:off x="3930613" y="-1252899"/>
          <a:ext cx="1096724" cy="65957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err="1" smtClean="0"/>
            <a:t>Gestión</a:t>
          </a:r>
          <a:r>
            <a:rPr lang="en-US" sz="3400" kern="1200" dirty="0" smtClean="0"/>
            <a:t> </a:t>
          </a:r>
          <a:r>
            <a:rPr lang="en-US" sz="3400" kern="1200" dirty="0" err="1" smtClean="0">
              <a:solidFill>
                <a:srgbClr val="0000FF"/>
              </a:solidFill>
            </a:rPr>
            <a:t>humana</a:t>
          </a:r>
          <a:r>
            <a:rPr lang="en-US" sz="3400" kern="1200" dirty="0" smtClean="0">
              <a:solidFill>
                <a:srgbClr val="0000FF"/>
              </a:solidFill>
            </a:rPr>
            <a:t> y social.</a:t>
          </a:r>
          <a:endParaRPr lang="es-ES_tradnl" sz="3400" kern="1200" dirty="0">
            <a:solidFill>
              <a:srgbClr val="0000FF"/>
            </a:solidFill>
          </a:endParaRPr>
        </a:p>
      </dsp:txBody>
      <dsp:txXfrm rot="5400000">
        <a:off x="3930613" y="-1252899"/>
        <a:ext cx="1096724" cy="6595775"/>
      </dsp:txXfrm>
    </dsp:sp>
    <dsp:sp modelId="{84113C97-94D0-443B-8F92-9E7B83CBFE06}">
      <dsp:nvSpPr>
        <dsp:cNvPr id="0" name=""/>
        <dsp:cNvSpPr/>
      </dsp:nvSpPr>
      <dsp:spPr>
        <a:xfrm rot="5400000">
          <a:off x="-253090" y="3243878"/>
          <a:ext cx="1687268" cy="1181088"/>
        </a:xfrm>
        <a:prstGeom prst="chevron">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w="12700" cap="flat" cmpd="sng" algn="ctr">
          <a:solidFill>
            <a:schemeClr val="accen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t>Drucker</a:t>
          </a:r>
          <a:r>
            <a:rPr lang="en-US" sz="1800" b="1" kern="1200" dirty="0" smtClean="0"/>
            <a:t> 1955- 1980  </a:t>
          </a:r>
          <a:endParaRPr lang="es-ES_tradnl" sz="1800" b="1" kern="1200" dirty="0"/>
        </a:p>
      </dsp:txBody>
      <dsp:txXfrm rot="5400000">
        <a:off x="-253090" y="3243878"/>
        <a:ext cx="1687268" cy="1181088"/>
      </dsp:txXfrm>
    </dsp:sp>
    <dsp:sp modelId="{3AA673AB-5F91-4DDE-ADB0-DC2DAF5C8AC2}">
      <dsp:nvSpPr>
        <dsp:cNvPr id="0" name=""/>
        <dsp:cNvSpPr/>
      </dsp:nvSpPr>
      <dsp:spPr>
        <a:xfrm rot="5400000">
          <a:off x="3930613" y="241262"/>
          <a:ext cx="1096724" cy="65957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err="1" smtClean="0"/>
            <a:t>Ciencia</a:t>
          </a:r>
          <a:r>
            <a:rPr lang="en-US" sz="3400" kern="1200" dirty="0" smtClean="0"/>
            <a:t> </a:t>
          </a:r>
          <a:r>
            <a:rPr lang="en-US" sz="3400" kern="1200" dirty="0" err="1" smtClean="0"/>
            <a:t>gerencial</a:t>
          </a:r>
          <a:r>
            <a:rPr lang="en-US" sz="3400" kern="1200" dirty="0" smtClean="0"/>
            <a:t> </a:t>
          </a:r>
          <a:r>
            <a:rPr lang="en-US" sz="3400" kern="1200" dirty="0" err="1" smtClean="0"/>
            <a:t>para</a:t>
          </a:r>
          <a:r>
            <a:rPr lang="en-US" sz="3400" kern="1200" dirty="0" smtClean="0"/>
            <a:t> la </a:t>
          </a:r>
          <a:r>
            <a:rPr lang="en-US" sz="3400" kern="1200" dirty="0" err="1" smtClean="0"/>
            <a:t>rentabilidad</a:t>
          </a:r>
          <a:r>
            <a:rPr lang="en-US" sz="3400" kern="1200" dirty="0" smtClean="0"/>
            <a:t> </a:t>
          </a:r>
          <a:r>
            <a:rPr lang="en-US" sz="3400" kern="1200" dirty="0" err="1" smtClean="0"/>
            <a:t>económica</a:t>
          </a:r>
          <a:r>
            <a:rPr lang="en-US" sz="3400" kern="1200" dirty="0" smtClean="0"/>
            <a:t> y </a:t>
          </a:r>
          <a:r>
            <a:rPr lang="en-US" sz="3400" kern="1200" dirty="0" smtClean="0">
              <a:solidFill>
                <a:srgbClr val="0000FF"/>
              </a:solidFill>
            </a:rPr>
            <a:t>social </a:t>
          </a:r>
          <a:endParaRPr lang="es-ES_tradnl" sz="3400" kern="1200" dirty="0">
            <a:solidFill>
              <a:srgbClr val="0000FF"/>
            </a:solidFill>
          </a:endParaRPr>
        </a:p>
      </dsp:txBody>
      <dsp:txXfrm rot="5400000">
        <a:off x="3930613" y="241262"/>
        <a:ext cx="1096724" cy="65957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D7D1D2-B896-E148-B72F-858E98B08B27}">
      <dsp:nvSpPr>
        <dsp:cNvPr id="0" name=""/>
        <dsp:cNvSpPr/>
      </dsp:nvSpPr>
      <dsp:spPr>
        <a:xfrm>
          <a:off x="2078669" y="476496"/>
          <a:ext cx="422843" cy="431682"/>
        </a:xfrm>
        <a:custGeom>
          <a:avLst/>
          <a:gdLst/>
          <a:ahLst/>
          <a:cxnLst/>
          <a:rect l="0" t="0" r="0" b="0"/>
          <a:pathLst>
            <a:path>
              <a:moveTo>
                <a:pt x="0" y="0"/>
              </a:moveTo>
              <a:lnTo>
                <a:pt x="422843" y="431682"/>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316AF1-6D94-5645-AB13-17707F2E6772}">
      <dsp:nvSpPr>
        <dsp:cNvPr id="0" name=""/>
        <dsp:cNvSpPr/>
      </dsp:nvSpPr>
      <dsp:spPr>
        <a:xfrm>
          <a:off x="2032949" y="476496"/>
          <a:ext cx="91440" cy="875807"/>
        </a:xfrm>
        <a:custGeom>
          <a:avLst/>
          <a:gdLst/>
          <a:ahLst/>
          <a:cxnLst/>
          <a:rect l="0" t="0" r="0" b="0"/>
          <a:pathLst>
            <a:path>
              <a:moveTo>
                <a:pt x="45720" y="0"/>
              </a:moveTo>
              <a:lnTo>
                <a:pt x="45720" y="87580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103B60-65E1-2447-B661-EC05EEF4B896}">
      <dsp:nvSpPr>
        <dsp:cNvPr id="0" name=""/>
        <dsp:cNvSpPr/>
      </dsp:nvSpPr>
      <dsp:spPr>
        <a:xfrm>
          <a:off x="1602686" y="513"/>
          <a:ext cx="951965" cy="475982"/>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Valores</a:t>
          </a:r>
          <a:endParaRPr lang="en-US" sz="1600" kern="1200" dirty="0"/>
        </a:p>
      </dsp:txBody>
      <dsp:txXfrm>
        <a:off x="1602686" y="513"/>
        <a:ext cx="951965" cy="475982"/>
      </dsp:txXfrm>
    </dsp:sp>
    <dsp:sp modelId="{07E69C70-1A23-164D-A7A2-D7C8DF7287E3}">
      <dsp:nvSpPr>
        <dsp:cNvPr id="0" name=""/>
        <dsp:cNvSpPr/>
      </dsp:nvSpPr>
      <dsp:spPr>
        <a:xfrm>
          <a:off x="1602686" y="1352303"/>
          <a:ext cx="951965" cy="475982"/>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Presidente</a:t>
          </a:r>
          <a:endParaRPr lang="en-US" sz="1600" kern="1200" dirty="0"/>
        </a:p>
      </dsp:txBody>
      <dsp:txXfrm>
        <a:off x="1602686" y="1352303"/>
        <a:ext cx="951965" cy="475982"/>
      </dsp:txXfrm>
    </dsp:sp>
    <dsp:sp modelId="{4788C5EC-09CE-FA4A-8D9B-B52CA41072C9}">
      <dsp:nvSpPr>
        <dsp:cNvPr id="0" name=""/>
        <dsp:cNvSpPr/>
      </dsp:nvSpPr>
      <dsp:spPr>
        <a:xfrm>
          <a:off x="1549548" y="670187"/>
          <a:ext cx="951965" cy="475982"/>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Junta </a:t>
          </a:r>
          <a:r>
            <a:rPr lang="en-US" sz="1600" kern="1200" dirty="0" err="1" smtClean="0"/>
            <a:t>directiva</a:t>
          </a:r>
          <a:endParaRPr lang="en-US" sz="1600" kern="1200" dirty="0"/>
        </a:p>
      </dsp:txBody>
      <dsp:txXfrm>
        <a:off x="1549548" y="670187"/>
        <a:ext cx="951965" cy="47598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F703C5-89DC-F44F-94C6-C6AE8A991DC2}">
      <dsp:nvSpPr>
        <dsp:cNvPr id="0" name=""/>
        <dsp:cNvSpPr/>
      </dsp:nvSpPr>
      <dsp:spPr>
        <a:xfrm>
          <a:off x="4597511" y="932935"/>
          <a:ext cx="91440" cy="143318"/>
        </a:xfrm>
        <a:custGeom>
          <a:avLst/>
          <a:gdLst/>
          <a:ahLst/>
          <a:cxnLst/>
          <a:rect l="0" t="0" r="0" b="0"/>
          <a:pathLst>
            <a:path>
              <a:moveTo>
                <a:pt x="45720" y="0"/>
              </a:moveTo>
              <a:lnTo>
                <a:pt x="45720" y="143318"/>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B788CB-C0CE-AD4C-B4F4-E2CEE8DC8FAE}">
      <dsp:nvSpPr>
        <dsp:cNvPr id="0" name=""/>
        <dsp:cNvSpPr/>
      </dsp:nvSpPr>
      <dsp:spPr>
        <a:xfrm>
          <a:off x="3935023" y="401560"/>
          <a:ext cx="708208" cy="143318"/>
        </a:xfrm>
        <a:custGeom>
          <a:avLst/>
          <a:gdLst/>
          <a:ahLst/>
          <a:cxnLst/>
          <a:rect l="0" t="0" r="0" b="0"/>
          <a:pathLst>
            <a:path>
              <a:moveTo>
                <a:pt x="0" y="0"/>
              </a:moveTo>
              <a:lnTo>
                <a:pt x="0" y="97667"/>
              </a:lnTo>
              <a:lnTo>
                <a:pt x="708208" y="97667"/>
              </a:lnTo>
              <a:lnTo>
                <a:pt x="708208" y="14331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991E52-87CA-5844-957E-265B0553ADF1}">
      <dsp:nvSpPr>
        <dsp:cNvPr id="0" name=""/>
        <dsp:cNvSpPr/>
      </dsp:nvSpPr>
      <dsp:spPr>
        <a:xfrm>
          <a:off x="2832248" y="994592"/>
          <a:ext cx="822288" cy="159593"/>
        </a:xfrm>
        <a:custGeom>
          <a:avLst/>
          <a:gdLst/>
          <a:ahLst/>
          <a:cxnLst/>
          <a:rect l="0" t="0" r="0" b="0"/>
          <a:pathLst>
            <a:path>
              <a:moveTo>
                <a:pt x="0" y="0"/>
              </a:moveTo>
              <a:lnTo>
                <a:pt x="0" y="113942"/>
              </a:lnTo>
              <a:lnTo>
                <a:pt x="822288" y="113942"/>
              </a:lnTo>
              <a:lnTo>
                <a:pt x="822288" y="159593"/>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21FF58-8C61-FF42-8D1D-6F9DC478ACBE}">
      <dsp:nvSpPr>
        <dsp:cNvPr id="0" name=""/>
        <dsp:cNvSpPr/>
      </dsp:nvSpPr>
      <dsp:spPr>
        <a:xfrm>
          <a:off x="2832248" y="994592"/>
          <a:ext cx="210773" cy="159593"/>
        </a:xfrm>
        <a:custGeom>
          <a:avLst/>
          <a:gdLst/>
          <a:ahLst/>
          <a:cxnLst/>
          <a:rect l="0" t="0" r="0" b="0"/>
          <a:pathLst>
            <a:path>
              <a:moveTo>
                <a:pt x="0" y="0"/>
              </a:moveTo>
              <a:lnTo>
                <a:pt x="0" y="113942"/>
              </a:lnTo>
              <a:lnTo>
                <a:pt x="210773" y="113942"/>
              </a:lnTo>
              <a:lnTo>
                <a:pt x="210773" y="159593"/>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1AB5B8-F1B4-8D48-9FED-28A0BACEC503}">
      <dsp:nvSpPr>
        <dsp:cNvPr id="0" name=""/>
        <dsp:cNvSpPr/>
      </dsp:nvSpPr>
      <dsp:spPr>
        <a:xfrm>
          <a:off x="2832248" y="401560"/>
          <a:ext cx="1102774" cy="127043"/>
        </a:xfrm>
        <a:custGeom>
          <a:avLst/>
          <a:gdLst/>
          <a:ahLst/>
          <a:cxnLst/>
          <a:rect l="0" t="0" r="0" b="0"/>
          <a:pathLst>
            <a:path>
              <a:moveTo>
                <a:pt x="1102774" y="0"/>
              </a:moveTo>
              <a:lnTo>
                <a:pt x="1102774" y="81392"/>
              </a:lnTo>
              <a:lnTo>
                <a:pt x="0" y="81392"/>
              </a:lnTo>
              <a:lnTo>
                <a:pt x="0" y="12704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4E57A6-AFE0-CB46-9593-60A5DD073191}">
      <dsp:nvSpPr>
        <dsp:cNvPr id="0" name=""/>
        <dsp:cNvSpPr/>
      </dsp:nvSpPr>
      <dsp:spPr>
        <a:xfrm>
          <a:off x="3354623" y="1307"/>
          <a:ext cx="1160798" cy="400253"/>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B3E49568-D600-6142-AB51-EA670E284966}">
      <dsp:nvSpPr>
        <dsp:cNvPr id="0" name=""/>
        <dsp:cNvSpPr/>
      </dsp:nvSpPr>
      <dsp:spPr>
        <a:xfrm>
          <a:off x="3409377" y="53323"/>
          <a:ext cx="1160798" cy="4002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3409377" y="53323"/>
        <a:ext cx="1160798" cy="400253"/>
      </dsp:txXfrm>
    </dsp:sp>
    <dsp:sp modelId="{36304C0E-6ED8-F749-8A51-A06E95BF2481}">
      <dsp:nvSpPr>
        <dsp:cNvPr id="0" name=""/>
        <dsp:cNvSpPr/>
      </dsp:nvSpPr>
      <dsp:spPr>
        <a:xfrm>
          <a:off x="2178794" y="528604"/>
          <a:ext cx="1306909" cy="465988"/>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364C63AD-C5B9-A647-9AA3-E42FE5751305}">
      <dsp:nvSpPr>
        <dsp:cNvPr id="0" name=""/>
        <dsp:cNvSpPr/>
      </dsp:nvSpPr>
      <dsp:spPr>
        <a:xfrm>
          <a:off x="2233548" y="580620"/>
          <a:ext cx="1306909" cy="4659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dsp:txBody>
      <dsp:txXfrm>
        <a:off x="2233548" y="580620"/>
        <a:ext cx="1306909" cy="465988"/>
      </dsp:txXfrm>
    </dsp:sp>
    <dsp:sp modelId="{032C6E48-341F-394A-ACDA-2C3920E9DC89}">
      <dsp:nvSpPr>
        <dsp:cNvPr id="0" name=""/>
        <dsp:cNvSpPr/>
      </dsp:nvSpPr>
      <dsp:spPr>
        <a:xfrm>
          <a:off x="2787407" y="1154186"/>
          <a:ext cx="511229" cy="324705"/>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047A6EDD-97B7-FA4C-BA77-16DA6CC9D91B}">
      <dsp:nvSpPr>
        <dsp:cNvPr id="0" name=""/>
        <dsp:cNvSpPr/>
      </dsp:nvSpPr>
      <dsp:spPr>
        <a:xfrm>
          <a:off x="2842161" y="1206202"/>
          <a:ext cx="511229" cy="3247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a:p>
      </dsp:txBody>
      <dsp:txXfrm>
        <a:off x="2842161" y="1206202"/>
        <a:ext cx="511229" cy="324705"/>
      </dsp:txXfrm>
    </dsp:sp>
    <dsp:sp modelId="{5A66C81A-5D87-4E44-B815-17AB6E5C4486}">
      <dsp:nvSpPr>
        <dsp:cNvPr id="0" name=""/>
        <dsp:cNvSpPr/>
      </dsp:nvSpPr>
      <dsp:spPr>
        <a:xfrm>
          <a:off x="3408144" y="1154186"/>
          <a:ext cx="492784" cy="312918"/>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AC5B0663-08C1-6F41-9B86-B391EBF75B0C}">
      <dsp:nvSpPr>
        <dsp:cNvPr id="0" name=""/>
        <dsp:cNvSpPr/>
      </dsp:nvSpPr>
      <dsp:spPr>
        <a:xfrm>
          <a:off x="3462898" y="1206202"/>
          <a:ext cx="492784" cy="3129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a:p>
      </dsp:txBody>
      <dsp:txXfrm>
        <a:off x="3462898" y="1206202"/>
        <a:ext cx="492784" cy="312918"/>
      </dsp:txXfrm>
    </dsp:sp>
    <dsp:sp modelId="{4A8827FC-E92B-3D42-AD69-5284CDE62049}">
      <dsp:nvSpPr>
        <dsp:cNvPr id="0" name=""/>
        <dsp:cNvSpPr/>
      </dsp:nvSpPr>
      <dsp:spPr>
        <a:xfrm>
          <a:off x="4107131" y="544879"/>
          <a:ext cx="1072201" cy="388056"/>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9D515E7E-D996-D64A-BDF3-EF013151DF84}">
      <dsp:nvSpPr>
        <dsp:cNvPr id="0" name=""/>
        <dsp:cNvSpPr/>
      </dsp:nvSpPr>
      <dsp:spPr>
        <a:xfrm>
          <a:off x="4161885" y="596895"/>
          <a:ext cx="1072201" cy="3880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a:p>
      </dsp:txBody>
      <dsp:txXfrm>
        <a:off x="4161885" y="596895"/>
        <a:ext cx="1072201" cy="388056"/>
      </dsp:txXfrm>
    </dsp:sp>
    <dsp:sp modelId="{0957658D-54B2-4C4C-AE61-79AB2E293747}">
      <dsp:nvSpPr>
        <dsp:cNvPr id="0" name=""/>
        <dsp:cNvSpPr/>
      </dsp:nvSpPr>
      <dsp:spPr>
        <a:xfrm>
          <a:off x="4220986" y="1076253"/>
          <a:ext cx="844490" cy="470622"/>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59EA8579-27AC-1A40-AFA0-EC301E210F07}">
      <dsp:nvSpPr>
        <dsp:cNvPr id="0" name=""/>
        <dsp:cNvSpPr/>
      </dsp:nvSpPr>
      <dsp:spPr>
        <a:xfrm>
          <a:off x="4275740" y="1128269"/>
          <a:ext cx="844490" cy="4706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dsp:txBody>
      <dsp:txXfrm>
        <a:off x="4275740" y="1128269"/>
        <a:ext cx="844490" cy="4706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pict"/><Relationship Id="rId2" Type="http://schemas.openxmlformats.org/officeDocument/2006/relationships/image" Target="../media/image25.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8" rIns="92738" bIns="46368" numCol="1" anchor="t" anchorCtr="0" compatLnSpc="1">
            <a:prstTxWarp prst="textNoShape">
              <a:avLst/>
            </a:prstTxWarp>
          </a:bodyPr>
          <a:lstStyle>
            <a:lvl1pPr defTabSz="925513">
              <a:defRPr sz="1200">
                <a:latin typeface="Arial" charset="0"/>
              </a:defRPr>
            </a:lvl1pPr>
          </a:lstStyle>
          <a:p>
            <a:endParaRPr lang="es-ES"/>
          </a:p>
        </p:txBody>
      </p:sp>
      <p:sp>
        <p:nvSpPr>
          <p:cNvPr id="37891" name="Rectangle 3"/>
          <p:cNvSpPr>
            <a:spLocks noGrp="1" noChangeArrowheads="1"/>
          </p:cNvSpPr>
          <p:nvPr>
            <p:ph type="dt" sz="quarter" idx="1"/>
          </p:nvPr>
        </p:nvSpPr>
        <p:spPr bwMode="auto">
          <a:xfrm>
            <a:off x="3935413" y="0"/>
            <a:ext cx="3009900" cy="463550"/>
          </a:xfrm>
          <a:prstGeom prst="rect">
            <a:avLst/>
          </a:prstGeom>
          <a:noFill/>
          <a:ln w="9525">
            <a:noFill/>
            <a:miter lim="800000"/>
            <a:headEnd/>
            <a:tailEnd/>
          </a:ln>
          <a:effectLst/>
        </p:spPr>
        <p:txBody>
          <a:bodyPr vert="horz" wrap="square" lIns="92738" tIns="46368" rIns="92738" bIns="46368" numCol="1" anchor="t" anchorCtr="0" compatLnSpc="1">
            <a:prstTxWarp prst="textNoShape">
              <a:avLst/>
            </a:prstTxWarp>
          </a:bodyPr>
          <a:lstStyle>
            <a:lvl1pPr algn="r" defTabSz="925513">
              <a:defRPr sz="1200">
                <a:latin typeface="Arial" charset="0"/>
              </a:defRPr>
            </a:lvl1pPr>
          </a:lstStyle>
          <a:p>
            <a:endParaRPr lang="es-ES"/>
          </a:p>
        </p:txBody>
      </p:sp>
      <p:sp>
        <p:nvSpPr>
          <p:cNvPr id="37892" name="Rectangle 4"/>
          <p:cNvSpPr>
            <a:spLocks noGrp="1" noChangeArrowheads="1"/>
          </p:cNvSpPr>
          <p:nvPr>
            <p:ph type="ftr" sz="quarter" idx="2"/>
          </p:nvPr>
        </p:nvSpPr>
        <p:spPr bwMode="auto">
          <a:xfrm>
            <a:off x="0" y="8818563"/>
            <a:ext cx="3009900" cy="463550"/>
          </a:xfrm>
          <a:prstGeom prst="rect">
            <a:avLst/>
          </a:prstGeom>
          <a:noFill/>
          <a:ln w="9525">
            <a:noFill/>
            <a:miter lim="800000"/>
            <a:headEnd/>
            <a:tailEnd/>
          </a:ln>
          <a:effectLst/>
        </p:spPr>
        <p:txBody>
          <a:bodyPr vert="horz" wrap="square" lIns="92738" tIns="46368" rIns="92738" bIns="46368" numCol="1" anchor="b" anchorCtr="0" compatLnSpc="1">
            <a:prstTxWarp prst="textNoShape">
              <a:avLst/>
            </a:prstTxWarp>
          </a:bodyPr>
          <a:lstStyle>
            <a:lvl1pPr defTabSz="925513">
              <a:defRPr sz="1200">
                <a:latin typeface="Arial" charset="0"/>
              </a:defRPr>
            </a:lvl1pPr>
          </a:lstStyle>
          <a:p>
            <a:endParaRPr lang="es-ES"/>
          </a:p>
        </p:txBody>
      </p:sp>
      <p:sp>
        <p:nvSpPr>
          <p:cNvPr id="37893" name="Rectangle 5"/>
          <p:cNvSpPr>
            <a:spLocks noGrp="1" noChangeArrowheads="1"/>
          </p:cNvSpPr>
          <p:nvPr>
            <p:ph type="sldNum" sz="quarter" idx="3"/>
          </p:nvPr>
        </p:nvSpPr>
        <p:spPr bwMode="auto">
          <a:xfrm>
            <a:off x="3935413" y="8818563"/>
            <a:ext cx="3009900" cy="463550"/>
          </a:xfrm>
          <a:prstGeom prst="rect">
            <a:avLst/>
          </a:prstGeom>
          <a:noFill/>
          <a:ln w="9525">
            <a:noFill/>
            <a:miter lim="800000"/>
            <a:headEnd/>
            <a:tailEnd/>
          </a:ln>
          <a:effectLst/>
        </p:spPr>
        <p:txBody>
          <a:bodyPr vert="horz" wrap="square" lIns="92738" tIns="46368" rIns="92738" bIns="46368" numCol="1" anchor="b" anchorCtr="0" compatLnSpc="1">
            <a:prstTxWarp prst="textNoShape">
              <a:avLst/>
            </a:prstTxWarp>
          </a:bodyPr>
          <a:lstStyle>
            <a:lvl1pPr algn="r" defTabSz="925513">
              <a:defRPr sz="1200">
                <a:latin typeface="Arial" charset="0"/>
              </a:defRPr>
            </a:lvl1pPr>
          </a:lstStyle>
          <a:p>
            <a:fld id="{D1619795-3E38-4DC8-9C31-1617B278E5E2}" type="slidenum">
              <a:rPr lang="es-ES"/>
              <a:pPr/>
              <a:t>‹#›</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a de título">
    <p:spTree>
      <p:nvGrpSpPr>
        <p:cNvPr id="1" name=""/>
        <p:cNvGrpSpPr/>
        <p:nvPr/>
      </p:nvGrpSpPr>
      <p:grpSpPr>
        <a:xfrm>
          <a:off x="0" y="0"/>
          <a:ext cx="0" cy="0"/>
          <a:chOff x="0" y="0"/>
          <a:chExt cx="0" cy="0"/>
        </a:xfrm>
      </p:grpSpPr>
      <p:pic>
        <p:nvPicPr>
          <p:cNvPr id="5136" name="Picture 1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miter lim="800000"/>
            <a:headEnd/>
            <a:tailEnd/>
          </a:ln>
          <a:effectLst/>
        </p:spPr>
      </p:pic>
      <p:sp>
        <p:nvSpPr>
          <p:cNvPr id="5131" name="Rectangle 11"/>
          <p:cNvSpPr>
            <a:spLocks noGrp="1" noChangeArrowheads="1"/>
          </p:cNvSpPr>
          <p:nvPr>
            <p:ph type="ctrTitle"/>
          </p:nvPr>
        </p:nvSpPr>
        <p:spPr>
          <a:xfrm>
            <a:off x="1143000" y="3733800"/>
            <a:ext cx="7162800" cy="1600200"/>
          </a:xfrm>
        </p:spPr>
        <p:txBody>
          <a:bodyPr anchor="ctr"/>
          <a:lstStyle>
            <a:lvl1pPr>
              <a:defRPr sz="4000"/>
            </a:lvl1pPr>
          </a:lstStyle>
          <a:p>
            <a:r>
              <a:rPr lang="es-ES" smtClean="0"/>
              <a:t>Haga clic para modificar el estilo de título del patrón</a:t>
            </a:r>
            <a:endParaRPr lang="es-ES"/>
          </a:p>
        </p:txBody>
      </p:sp>
      <p:sp>
        <p:nvSpPr>
          <p:cNvPr id="5132" name="Rectangle 12"/>
          <p:cNvSpPr>
            <a:spLocks noGrp="1" noChangeArrowheads="1"/>
          </p:cNvSpPr>
          <p:nvPr>
            <p:ph type="subTitle" idx="1"/>
          </p:nvPr>
        </p:nvSpPr>
        <p:spPr>
          <a:xfrm>
            <a:off x="1143000" y="2743200"/>
            <a:ext cx="7162800" cy="838200"/>
          </a:xfrm>
        </p:spPr>
        <p:txBody>
          <a:bodyPr anchor="b"/>
          <a:lstStyle>
            <a:lvl1pPr marL="0" indent="0">
              <a:buFontTx/>
              <a:buNone/>
              <a:defRPr sz="2000"/>
            </a:lvl1pPr>
          </a:lstStyle>
          <a:p>
            <a:r>
              <a:rPr lang="es-ES" smtClean="0"/>
              <a:t>Haga clic para modificar el estilo de subtítulo del patrón</a:t>
            </a:r>
            <a:endParaRPr lang="es-ES"/>
          </a:p>
        </p:txBody>
      </p:sp>
      <p:sp>
        <p:nvSpPr>
          <p:cNvPr id="5133" name="Rectangle 13"/>
          <p:cNvSpPr>
            <a:spLocks noGrp="1" noChangeArrowheads="1"/>
          </p:cNvSpPr>
          <p:nvPr>
            <p:ph type="dt" sz="half" idx="2"/>
          </p:nvPr>
        </p:nvSpPr>
        <p:spPr/>
        <p:txBody>
          <a:bodyPr/>
          <a:lstStyle>
            <a:lvl1pPr>
              <a:defRPr/>
            </a:lvl1pPr>
          </a:lstStyle>
          <a:p>
            <a:endParaRPr lang="es-ES"/>
          </a:p>
        </p:txBody>
      </p:sp>
      <p:sp>
        <p:nvSpPr>
          <p:cNvPr id="5134" name="Rectangle 14"/>
          <p:cNvSpPr>
            <a:spLocks noGrp="1" noChangeArrowheads="1"/>
          </p:cNvSpPr>
          <p:nvPr>
            <p:ph type="ftr" sz="quarter" idx="3"/>
          </p:nvPr>
        </p:nvSpPr>
        <p:spPr/>
        <p:txBody>
          <a:bodyPr/>
          <a:lstStyle>
            <a:lvl1pPr>
              <a:defRPr/>
            </a:lvl1pPr>
          </a:lstStyle>
          <a:p>
            <a:endParaRPr lang="es-ES"/>
          </a:p>
        </p:txBody>
      </p:sp>
      <p:sp>
        <p:nvSpPr>
          <p:cNvPr id="5135" name="Rectangle 15"/>
          <p:cNvSpPr>
            <a:spLocks noGrp="1" noChangeArrowheads="1"/>
          </p:cNvSpPr>
          <p:nvPr>
            <p:ph type="sldNum" sz="quarter" idx="4"/>
          </p:nvPr>
        </p:nvSpPr>
        <p:spPr/>
        <p:txBody>
          <a:bodyPr/>
          <a:lstStyle>
            <a:lvl1pPr>
              <a:defRPr/>
            </a:lvl1pPr>
          </a:lstStyle>
          <a:p>
            <a:fld id="{F0913C45-06AD-49C0-A7F4-37860D99957B}"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228ACEF-C836-4D45-A7A4-020D4EE2E5FC}"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343650" y="533400"/>
            <a:ext cx="1733550" cy="5597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1143000" y="533400"/>
            <a:ext cx="5048250" cy="5597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63BA75E-AC5C-49CF-8BEC-61B00B1C2927}" type="slidenum">
              <a:rPr lang="es-ES"/>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143000" y="533400"/>
            <a:ext cx="6934200" cy="1219200"/>
          </a:xfrm>
        </p:spPr>
        <p:txBody>
          <a:bodyPr/>
          <a:lstStyle/>
          <a:p>
            <a:r>
              <a:rPr lang="es-ES" smtClean="0"/>
              <a:t>Haga clic para modificar el estilo de título del patrón</a:t>
            </a:r>
            <a:endParaRPr lang="es-ES_tradnl"/>
          </a:p>
        </p:txBody>
      </p:sp>
      <p:sp>
        <p:nvSpPr>
          <p:cNvPr id="3" name="2 Marcador de tabla"/>
          <p:cNvSpPr>
            <a:spLocks noGrp="1"/>
          </p:cNvSpPr>
          <p:nvPr>
            <p:ph type="tbl" idx="1"/>
          </p:nvPr>
        </p:nvSpPr>
        <p:spPr>
          <a:xfrm>
            <a:off x="1143000" y="1752600"/>
            <a:ext cx="6934200" cy="4378325"/>
          </a:xfrm>
        </p:spPr>
        <p:txBody>
          <a:bodyPr/>
          <a:lstStyle/>
          <a:p>
            <a:r>
              <a:rPr lang="es-ES" smtClean="0"/>
              <a:t>Haga clic en el icono para agregar una tabla</a:t>
            </a:r>
            <a:endParaRPr lang="es-ES_tradnl"/>
          </a:p>
        </p:txBody>
      </p:sp>
      <p:sp>
        <p:nvSpPr>
          <p:cNvPr id="4" name="3 Marcador de fecha"/>
          <p:cNvSpPr>
            <a:spLocks noGrp="1"/>
          </p:cNvSpPr>
          <p:nvPr>
            <p:ph type="dt" sz="half" idx="10"/>
          </p:nvPr>
        </p:nvSpPr>
        <p:spPr>
          <a:xfrm>
            <a:off x="304800" y="6534150"/>
            <a:ext cx="2133600" cy="304800"/>
          </a:xfrm>
        </p:spPr>
        <p:txBody>
          <a:bodyPr/>
          <a:lstStyle>
            <a:lvl1pPr>
              <a:defRPr/>
            </a:lvl1pPr>
          </a:lstStyle>
          <a:p>
            <a:endParaRPr lang="es-ES"/>
          </a:p>
        </p:txBody>
      </p:sp>
      <p:sp>
        <p:nvSpPr>
          <p:cNvPr id="5" name="4 Marcador de pie de página"/>
          <p:cNvSpPr>
            <a:spLocks noGrp="1"/>
          </p:cNvSpPr>
          <p:nvPr>
            <p:ph type="ftr" sz="quarter" idx="11"/>
          </p:nvPr>
        </p:nvSpPr>
        <p:spPr>
          <a:xfrm>
            <a:off x="2590800" y="6530975"/>
            <a:ext cx="4038600" cy="3048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781800" y="6530975"/>
            <a:ext cx="2057400" cy="304800"/>
          </a:xfrm>
        </p:spPr>
        <p:txBody>
          <a:bodyPr/>
          <a:lstStyle>
            <a:lvl1pPr>
              <a:defRPr/>
            </a:lvl1pPr>
          </a:lstStyle>
          <a:p>
            <a:fld id="{BB44CC61-B204-4948-AEFD-40E20A342BA1}" type="slidenum">
              <a:rPr lang="es-ES"/>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1143000" y="533400"/>
            <a:ext cx="6934200" cy="1219200"/>
          </a:xfrm>
        </p:spPr>
        <p:txBody>
          <a:bodyPr/>
          <a:lstStyle/>
          <a:p>
            <a:r>
              <a:rPr lang="es-ES" smtClean="0"/>
              <a:t>Haga clic para modificar el estilo de título del patrón</a:t>
            </a:r>
            <a:endParaRPr lang="es-ES_tradnl"/>
          </a:p>
        </p:txBody>
      </p:sp>
      <p:sp>
        <p:nvSpPr>
          <p:cNvPr id="3" name="2 Marcador de gráfico"/>
          <p:cNvSpPr>
            <a:spLocks noGrp="1"/>
          </p:cNvSpPr>
          <p:nvPr>
            <p:ph type="chart" idx="1"/>
          </p:nvPr>
        </p:nvSpPr>
        <p:spPr>
          <a:xfrm>
            <a:off x="1143000" y="1752600"/>
            <a:ext cx="6934200" cy="4378325"/>
          </a:xfrm>
        </p:spPr>
        <p:txBody>
          <a:bodyPr/>
          <a:lstStyle/>
          <a:p>
            <a:r>
              <a:rPr lang="es-ES" smtClean="0"/>
              <a:t>Haga clic en el icono para agregar un gráfico</a:t>
            </a:r>
            <a:endParaRPr lang="es-ES_tradnl"/>
          </a:p>
        </p:txBody>
      </p:sp>
      <p:sp>
        <p:nvSpPr>
          <p:cNvPr id="4" name="3 Marcador de fecha"/>
          <p:cNvSpPr>
            <a:spLocks noGrp="1"/>
          </p:cNvSpPr>
          <p:nvPr>
            <p:ph type="dt" sz="half" idx="10"/>
          </p:nvPr>
        </p:nvSpPr>
        <p:spPr>
          <a:xfrm>
            <a:off x="304800" y="6534150"/>
            <a:ext cx="2133600" cy="304800"/>
          </a:xfrm>
        </p:spPr>
        <p:txBody>
          <a:bodyPr/>
          <a:lstStyle>
            <a:lvl1pPr>
              <a:defRPr/>
            </a:lvl1pPr>
          </a:lstStyle>
          <a:p>
            <a:endParaRPr lang="es-ES"/>
          </a:p>
        </p:txBody>
      </p:sp>
      <p:sp>
        <p:nvSpPr>
          <p:cNvPr id="5" name="4 Marcador de pie de página"/>
          <p:cNvSpPr>
            <a:spLocks noGrp="1"/>
          </p:cNvSpPr>
          <p:nvPr>
            <p:ph type="ftr" sz="quarter" idx="11"/>
          </p:nvPr>
        </p:nvSpPr>
        <p:spPr>
          <a:xfrm>
            <a:off x="2590800" y="6530975"/>
            <a:ext cx="4038600" cy="3048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781800" y="6530975"/>
            <a:ext cx="2057400" cy="304800"/>
          </a:xfrm>
        </p:spPr>
        <p:txBody>
          <a:bodyPr/>
          <a:lstStyle>
            <a:lvl1pPr>
              <a:defRPr/>
            </a:lvl1pPr>
          </a:lstStyle>
          <a:p>
            <a:fld id="{8250E5A1-2B85-4862-927A-3846367D896A}"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BA23F8D-C103-41FC-BF42-99D4199C1109}"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8A55E3DF-40C9-46DC-AAB2-044E6319F31A}"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1143000" y="1752600"/>
            <a:ext cx="3390900" cy="437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86300" y="1752600"/>
            <a:ext cx="3390900" cy="437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6FF50056-2D2E-4D72-BC13-1BAD11181B60}"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50C98F33-FAAC-4EC4-B77E-73A338013276}"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04B31FA6-6F0F-48DA-AE5F-B1D806EB56EC}"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16A19C47-F046-4E6E-8892-C8879A535FFB}"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A360ECB-3D68-4761-9246-17C8FA121C50}"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1FD2717-0D68-43E8-80DE-08986B267273}"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109" name="Picture 1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miter lim="800000"/>
            <a:headEnd/>
            <a:tailEnd/>
          </a:ln>
          <a:effectLst/>
        </p:spPr>
      </p:pic>
      <p:sp>
        <p:nvSpPr>
          <p:cNvPr id="4103" name="Rectangle 7"/>
          <p:cNvSpPr>
            <a:spLocks noGrp="1" noChangeArrowheads="1"/>
          </p:cNvSpPr>
          <p:nvPr>
            <p:ph type="title"/>
          </p:nvPr>
        </p:nvSpPr>
        <p:spPr bwMode="auto">
          <a:xfrm>
            <a:off x="1143000" y="533400"/>
            <a:ext cx="6934200" cy="1219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4104" name="Rectangle 8"/>
          <p:cNvSpPr>
            <a:spLocks noGrp="1" noChangeArrowheads="1"/>
          </p:cNvSpPr>
          <p:nvPr>
            <p:ph type="body" idx="1"/>
          </p:nvPr>
        </p:nvSpPr>
        <p:spPr bwMode="auto">
          <a:xfrm>
            <a:off x="1143000" y="1752600"/>
            <a:ext cx="6934200" cy="4378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estilos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10" name="Rectangle 14"/>
          <p:cNvSpPr>
            <a:spLocks noGrp="1" noChangeArrowheads="1"/>
          </p:cNvSpPr>
          <p:nvPr>
            <p:ph type="dt" sz="half" idx="2"/>
          </p:nvPr>
        </p:nvSpPr>
        <p:spPr bwMode="auto">
          <a:xfrm>
            <a:off x="304800" y="653415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s-ES"/>
          </a:p>
        </p:txBody>
      </p:sp>
      <p:sp>
        <p:nvSpPr>
          <p:cNvPr id="4111" name="Rectangle 15"/>
          <p:cNvSpPr>
            <a:spLocks noGrp="1" noChangeArrowheads="1"/>
          </p:cNvSpPr>
          <p:nvPr>
            <p:ph type="ftr" sz="quarter" idx="3"/>
          </p:nvPr>
        </p:nvSpPr>
        <p:spPr bwMode="auto">
          <a:xfrm>
            <a:off x="2590800" y="6530975"/>
            <a:ext cx="4038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endParaRPr lang="es-ES"/>
          </a:p>
        </p:txBody>
      </p:sp>
      <p:sp>
        <p:nvSpPr>
          <p:cNvPr id="4112" name="Rectangle 16"/>
          <p:cNvSpPr>
            <a:spLocks noGrp="1" noChangeArrowheads="1"/>
          </p:cNvSpPr>
          <p:nvPr>
            <p:ph type="sldNum" sz="quarter" idx="4"/>
          </p:nvPr>
        </p:nvSpPr>
        <p:spPr bwMode="auto">
          <a:xfrm>
            <a:off x="6781800" y="6530975"/>
            <a:ext cx="2057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fld id="{97F34423-527C-4D22-82CD-B7ABE352511A}"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Palatino Linotype" pitchFamily="18" charset="0"/>
        </a:defRPr>
      </a:lvl2pPr>
      <a:lvl3pPr algn="l" rtl="0" eaLnBrk="1" fontAlgn="base" hangingPunct="1">
        <a:spcBef>
          <a:spcPct val="0"/>
        </a:spcBef>
        <a:spcAft>
          <a:spcPct val="0"/>
        </a:spcAft>
        <a:defRPr sz="3600">
          <a:solidFill>
            <a:schemeClr val="tx1"/>
          </a:solidFill>
          <a:latin typeface="Palatino Linotype" pitchFamily="18" charset="0"/>
        </a:defRPr>
      </a:lvl3pPr>
      <a:lvl4pPr algn="l" rtl="0" eaLnBrk="1" fontAlgn="base" hangingPunct="1">
        <a:spcBef>
          <a:spcPct val="0"/>
        </a:spcBef>
        <a:spcAft>
          <a:spcPct val="0"/>
        </a:spcAft>
        <a:defRPr sz="3600">
          <a:solidFill>
            <a:schemeClr val="tx1"/>
          </a:solidFill>
          <a:latin typeface="Palatino Linotype" pitchFamily="18" charset="0"/>
        </a:defRPr>
      </a:lvl4pPr>
      <a:lvl5pPr algn="l" rtl="0" eaLnBrk="1" fontAlgn="base" hangingPunct="1">
        <a:spcBef>
          <a:spcPct val="0"/>
        </a:spcBef>
        <a:spcAft>
          <a:spcPct val="0"/>
        </a:spcAft>
        <a:defRPr sz="3600">
          <a:solidFill>
            <a:schemeClr val="tx1"/>
          </a:solidFill>
          <a:latin typeface="Palatino Linotype" pitchFamily="18" charset="0"/>
        </a:defRPr>
      </a:lvl5pPr>
      <a:lvl6pPr marL="457200" algn="l" rtl="0" eaLnBrk="1" fontAlgn="base" hangingPunct="1">
        <a:spcBef>
          <a:spcPct val="0"/>
        </a:spcBef>
        <a:spcAft>
          <a:spcPct val="0"/>
        </a:spcAft>
        <a:defRPr sz="3600">
          <a:solidFill>
            <a:schemeClr val="tx1"/>
          </a:solidFill>
          <a:latin typeface="Palatino Linotype" pitchFamily="18" charset="0"/>
        </a:defRPr>
      </a:lvl6pPr>
      <a:lvl7pPr marL="914400" algn="l" rtl="0" eaLnBrk="1" fontAlgn="base" hangingPunct="1">
        <a:spcBef>
          <a:spcPct val="0"/>
        </a:spcBef>
        <a:spcAft>
          <a:spcPct val="0"/>
        </a:spcAft>
        <a:defRPr sz="3600">
          <a:solidFill>
            <a:schemeClr val="tx1"/>
          </a:solidFill>
          <a:latin typeface="Palatino Linotype" pitchFamily="18" charset="0"/>
        </a:defRPr>
      </a:lvl7pPr>
      <a:lvl8pPr marL="1371600" algn="l" rtl="0" eaLnBrk="1" fontAlgn="base" hangingPunct="1">
        <a:spcBef>
          <a:spcPct val="0"/>
        </a:spcBef>
        <a:spcAft>
          <a:spcPct val="0"/>
        </a:spcAft>
        <a:defRPr sz="3600">
          <a:solidFill>
            <a:schemeClr val="tx1"/>
          </a:solidFill>
          <a:latin typeface="Palatino Linotype" pitchFamily="18" charset="0"/>
        </a:defRPr>
      </a:lvl8pPr>
      <a:lvl9pPr marL="1828800" algn="l" rtl="0" eaLnBrk="1" fontAlgn="base" hangingPunct="1">
        <a:spcBef>
          <a:spcPct val="0"/>
        </a:spcBef>
        <a:spcAft>
          <a:spcPct val="0"/>
        </a:spcAft>
        <a:defRPr sz="3600">
          <a:solidFill>
            <a:schemeClr val="tx1"/>
          </a:solidFill>
          <a:latin typeface="Palatino Linotype" pitchFamily="18" charset="0"/>
        </a:defRPr>
      </a:lvl9pPr>
    </p:titleStyle>
    <p:bodyStyle>
      <a:lvl1pPr marL="342900" indent="-342900" algn="l" rtl="0" eaLnBrk="1" fontAlgn="base" hangingPunct="1">
        <a:spcBef>
          <a:spcPct val="20000"/>
        </a:spcBef>
        <a:spcAft>
          <a:spcPct val="0"/>
        </a:spcAft>
        <a:buClr>
          <a:schemeClr val="tx1"/>
        </a:buClr>
        <a:buSzPct val="80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80000"/>
        <a:buFont typeface="Palatino Linotype" pitchFamily="18"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SzPct val="80000"/>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Font typeface="Palatino Linotype" pitchFamily="18"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SzPct val="80000"/>
        <a:buChar char="•"/>
        <a:defRPr>
          <a:solidFill>
            <a:schemeClr val="tx1"/>
          </a:solidFill>
          <a:latin typeface="+mn-lt"/>
        </a:defRPr>
      </a:lvl5pPr>
      <a:lvl6pPr marL="2514600" indent="-228600" algn="l" rtl="0" eaLnBrk="1" fontAlgn="base" hangingPunct="1">
        <a:spcBef>
          <a:spcPct val="20000"/>
        </a:spcBef>
        <a:spcAft>
          <a:spcPct val="0"/>
        </a:spcAft>
        <a:buClr>
          <a:schemeClr val="tx1"/>
        </a:buClr>
        <a:buSzPct val="80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0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0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0000"/>
        <a:buChar char="•"/>
        <a:defRPr>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1" Type="http://schemas.openxmlformats.org/officeDocument/2006/relationships/diagramColors" Target="../diagrams/colors9.xml"/><Relationship Id="rId12"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diagramData" Target="../diagrams/data9.xml"/><Relationship Id="rId9" Type="http://schemas.openxmlformats.org/officeDocument/2006/relationships/diagramLayout" Target="../diagrams/layout9.xml"/><Relationship Id="rId10"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df"/><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87624" y="4149080"/>
            <a:ext cx="7162800" cy="1600200"/>
          </a:xfrm>
        </p:spPr>
        <p:txBody>
          <a:bodyPr/>
          <a:lstStyle/>
          <a:p>
            <a:r>
              <a:rPr lang="en-US" sz="3200" dirty="0">
                <a:solidFill>
                  <a:schemeClr val="tx1"/>
                </a:solidFill>
                <a:latin typeface="Britannic Bold" pitchFamily="34" charset="0"/>
              </a:rPr>
              <a:t>DESARROLLO GERENCIAL BASADO EN LAS ESTRATEGIAS DE LOS VALORES ESPIRITUALES </a:t>
            </a:r>
            <a:r>
              <a:rPr lang="es-ES_tradnl" sz="3200" dirty="0">
                <a:solidFill>
                  <a:schemeClr val="tx1"/>
                </a:solidFill>
                <a:latin typeface="Britannic Bold" pitchFamily="34" charset="0"/>
              </a:rPr>
              <a:t/>
            </a:r>
            <a:br>
              <a:rPr lang="es-ES_tradnl" sz="3200" dirty="0">
                <a:solidFill>
                  <a:schemeClr val="tx1"/>
                </a:solidFill>
                <a:latin typeface="Britannic Bold" pitchFamily="34" charset="0"/>
              </a:rPr>
            </a:br>
            <a:r>
              <a:rPr lang="es-ES" dirty="0"/>
              <a:t/>
            </a:r>
            <a:br>
              <a:rPr lang="es-ES" dirty="0"/>
            </a:br>
            <a:endParaRPr lang="es-ES" sz="2000" dirty="0"/>
          </a:p>
        </p:txBody>
      </p:sp>
      <p:sp>
        <p:nvSpPr>
          <p:cNvPr id="2051" name="Rectangle 3"/>
          <p:cNvSpPr>
            <a:spLocks noGrp="1" noChangeArrowheads="1"/>
          </p:cNvSpPr>
          <p:nvPr>
            <p:ph type="subTitle" idx="1"/>
          </p:nvPr>
        </p:nvSpPr>
        <p:spPr>
          <a:xfrm>
            <a:off x="899592" y="5445224"/>
            <a:ext cx="7162800" cy="838200"/>
          </a:xfrm>
        </p:spPr>
        <p:txBody>
          <a:bodyPr/>
          <a:lstStyle/>
          <a:p>
            <a:pPr algn="r"/>
            <a:r>
              <a:rPr lang="es-ES" dirty="0" smtClean="0"/>
              <a:t>Revdo. Lisandro </a:t>
            </a:r>
            <a:r>
              <a:rPr lang="es-ES" dirty="0" err="1" smtClean="0"/>
              <a:t>Bojórquez</a:t>
            </a:r>
            <a:r>
              <a:rPr lang="es-ES" dirty="0" smtClean="0"/>
              <a:t>| </a:t>
            </a:r>
            <a:r>
              <a:rPr lang="es-ES" i="1" dirty="0" smtClean="0"/>
              <a:t>Marzo  2011</a:t>
            </a:r>
            <a:endParaRPr lang="es-ES" i="1" dirty="0"/>
          </a:p>
        </p:txBody>
      </p:sp>
      <p:pic>
        <p:nvPicPr>
          <p:cNvPr id="6" name="5 Imagen" descr="biblia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508104" y="1052736"/>
            <a:ext cx="2449892" cy="2232248"/>
          </a:xfrm>
          <a:prstGeom prst="rect">
            <a:avLst/>
          </a:prstGeom>
        </p:spPr>
      </p:pic>
      <p:pic>
        <p:nvPicPr>
          <p:cNvPr id="7" name="6 Imagen" descr="gerentes1.jpg"/>
          <p:cNvPicPr>
            <a:picLocks noChangeAspect="1"/>
          </p:cNvPicPr>
          <p:nvPr/>
        </p:nvPicPr>
        <p:blipFill>
          <a:blip r:embed="rId3" cstate="print"/>
          <a:stretch>
            <a:fillRect/>
          </a:stretch>
        </p:blipFill>
        <p:spPr>
          <a:xfrm>
            <a:off x="683568" y="620688"/>
            <a:ext cx="4104456" cy="29375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757592" cy="1219200"/>
          </a:xfrm>
        </p:spPr>
        <p:txBody>
          <a:bodyPr/>
          <a:lstStyle/>
          <a:p>
            <a:r>
              <a:rPr lang="en-US" dirty="0" smtClean="0"/>
              <a:t>II- LOS MODELOS  GERENCIALES</a:t>
            </a:r>
            <a:r>
              <a:rPr lang="es-ES_tradnl" dirty="0" smtClean="0"/>
              <a:t/>
            </a:r>
            <a:br>
              <a:rPr lang="es-ES_tradnl" dirty="0" smtClean="0"/>
            </a:br>
            <a:endParaRPr lang="es-ES_tradnl" dirty="0"/>
          </a:p>
        </p:txBody>
      </p:sp>
      <p:sp>
        <p:nvSpPr>
          <p:cNvPr id="3" name="2 Marcador de contenido"/>
          <p:cNvSpPr>
            <a:spLocks noGrp="1"/>
          </p:cNvSpPr>
          <p:nvPr>
            <p:ph idx="1"/>
          </p:nvPr>
        </p:nvSpPr>
        <p:spPr>
          <a:xfrm>
            <a:off x="683568" y="1268760"/>
            <a:ext cx="7533456" cy="4378325"/>
          </a:xfrm>
        </p:spPr>
        <p:txBody>
          <a:bodyPr/>
          <a:lstStyle/>
          <a:p>
            <a:pPr algn="just"/>
            <a:r>
              <a:rPr lang="en-US" sz="3200" dirty="0" smtClean="0"/>
              <a:t>los </a:t>
            </a:r>
            <a:r>
              <a:rPr lang="en-US" sz="3200" dirty="0" err="1" smtClean="0"/>
              <a:t>modelos</a:t>
            </a:r>
            <a:r>
              <a:rPr lang="en-US" sz="3200" dirty="0" smtClean="0"/>
              <a:t> </a:t>
            </a:r>
            <a:r>
              <a:rPr lang="en-US" sz="3200" dirty="0" err="1" smtClean="0"/>
              <a:t>gerenciales</a:t>
            </a:r>
            <a:r>
              <a:rPr lang="en-US" sz="3200" dirty="0" smtClean="0"/>
              <a:t> se </a:t>
            </a:r>
            <a:r>
              <a:rPr lang="en-US" sz="3200" dirty="0" err="1" smtClean="0"/>
              <a:t>originan</a:t>
            </a:r>
            <a:r>
              <a:rPr lang="en-US" sz="3200" dirty="0" smtClean="0"/>
              <a:t> en </a:t>
            </a:r>
            <a:r>
              <a:rPr lang="en-US" sz="3200" dirty="0" err="1" smtClean="0"/>
              <a:t>las</a:t>
            </a:r>
            <a:r>
              <a:rPr lang="en-US" sz="3200" dirty="0" smtClean="0"/>
              <a:t> </a:t>
            </a:r>
            <a:r>
              <a:rPr lang="en-US" sz="3200" dirty="0" err="1" smtClean="0"/>
              <a:t>diferentes</a:t>
            </a:r>
            <a:r>
              <a:rPr lang="en-US" sz="3200" dirty="0" smtClean="0"/>
              <a:t> </a:t>
            </a:r>
            <a:r>
              <a:rPr lang="en-US" sz="3200" dirty="0" err="1" smtClean="0"/>
              <a:t>escuelas</a:t>
            </a:r>
            <a:r>
              <a:rPr lang="en-US" sz="3200" dirty="0" smtClean="0"/>
              <a:t> de </a:t>
            </a:r>
            <a:r>
              <a:rPr lang="en-US" sz="3200" dirty="0" err="1" smtClean="0"/>
              <a:t>pensamiento</a:t>
            </a:r>
            <a:r>
              <a:rPr lang="en-US" sz="3200" dirty="0" smtClean="0"/>
              <a:t> </a:t>
            </a:r>
            <a:r>
              <a:rPr lang="en-US" sz="3200" dirty="0" err="1" smtClean="0"/>
              <a:t>administrativo</a:t>
            </a:r>
            <a:r>
              <a:rPr lang="en-US" sz="3200" dirty="0" smtClean="0"/>
              <a:t>, </a:t>
            </a:r>
            <a:r>
              <a:rPr lang="en-US" sz="3200" dirty="0" err="1" smtClean="0"/>
              <a:t>tanto</a:t>
            </a:r>
            <a:r>
              <a:rPr lang="en-US" sz="3200" dirty="0" smtClean="0"/>
              <a:t> </a:t>
            </a:r>
            <a:r>
              <a:rPr lang="en-US" sz="3200" dirty="0" err="1" smtClean="0"/>
              <a:t>clásicas</a:t>
            </a:r>
            <a:r>
              <a:rPr lang="en-US" sz="3200" dirty="0" smtClean="0"/>
              <a:t> </a:t>
            </a:r>
            <a:r>
              <a:rPr lang="en-US" sz="3200" dirty="0" err="1" smtClean="0"/>
              <a:t>como</a:t>
            </a:r>
            <a:r>
              <a:rPr lang="en-US" sz="3200" dirty="0" smtClean="0"/>
              <a:t> de </a:t>
            </a:r>
            <a:r>
              <a:rPr lang="en-US" sz="3200" dirty="0" err="1" smtClean="0"/>
              <a:t>última</a:t>
            </a:r>
            <a:r>
              <a:rPr lang="en-US" sz="3200" dirty="0" smtClean="0"/>
              <a:t> </a:t>
            </a:r>
            <a:r>
              <a:rPr lang="en-US" sz="3200" dirty="0" err="1" smtClean="0"/>
              <a:t>generación</a:t>
            </a:r>
            <a:endParaRPr lang="es-ES_tradnl" sz="3200" dirty="0" smtClean="0"/>
          </a:p>
          <a:p>
            <a:pPr algn="just"/>
            <a:endParaRPr lang="es-ES_tradnl" sz="3200" dirty="0"/>
          </a:p>
        </p:txBody>
      </p:sp>
      <p:pic>
        <p:nvPicPr>
          <p:cNvPr id="5" name="4 Imagen" descr="335385.jpg"/>
          <p:cNvPicPr>
            <a:picLocks noChangeAspect="1"/>
          </p:cNvPicPr>
          <p:nvPr/>
        </p:nvPicPr>
        <p:blipFill>
          <a:blip r:embed="rId2" cstate="print"/>
          <a:stretch>
            <a:fillRect/>
          </a:stretch>
        </p:blipFill>
        <p:spPr>
          <a:xfrm>
            <a:off x="611560" y="3429000"/>
            <a:ext cx="7848872" cy="2880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r>
              <a:rPr lang="en-US" dirty="0" smtClean="0"/>
              <a:t> A- </a:t>
            </a:r>
            <a:r>
              <a:rPr lang="es-ES_tradnl" dirty="0" smtClean="0"/>
              <a:t>Las propuestas de gerencia clásica Referencias:</a:t>
            </a:r>
            <a:endParaRPr lang="es-ES_tradnl" dirty="0"/>
          </a:p>
        </p:txBody>
      </p:sp>
      <p:graphicFrame>
        <p:nvGraphicFramePr>
          <p:cNvPr id="11" name="10 Diagrama"/>
          <p:cNvGraphicFramePr/>
          <p:nvPr/>
        </p:nvGraphicFramePr>
        <p:xfrm>
          <a:off x="611560" y="1628800"/>
          <a:ext cx="7776864" cy="468052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r>
              <a:rPr lang="en-US" dirty="0" smtClean="0"/>
              <a:t> A- </a:t>
            </a:r>
            <a:r>
              <a:rPr lang="es-ES_tradnl" dirty="0" smtClean="0"/>
              <a:t>Las propuestas de gerencia clásica Referencias:</a:t>
            </a:r>
            <a:endParaRPr lang="es-ES_tradnl" dirty="0"/>
          </a:p>
        </p:txBody>
      </p:sp>
      <p:graphicFrame>
        <p:nvGraphicFramePr>
          <p:cNvPr id="11" name="10 Diagrama"/>
          <p:cNvGraphicFramePr/>
          <p:nvPr/>
        </p:nvGraphicFramePr>
        <p:xfrm>
          <a:off x="611560" y="1628800"/>
          <a:ext cx="7776864" cy="468052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r>
              <a:rPr lang="en-US" dirty="0" smtClean="0"/>
              <a:t> A- </a:t>
            </a:r>
            <a:r>
              <a:rPr lang="es-ES_tradnl" dirty="0" smtClean="0"/>
              <a:t>Las propuestas de gerencia clásica Referencias:</a:t>
            </a:r>
            <a:endParaRPr lang="es-ES_tradnl" dirty="0"/>
          </a:p>
        </p:txBody>
      </p:sp>
      <p:graphicFrame>
        <p:nvGraphicFramePr>
          <p:cNvPr id="11" name="10 Diagrama"/>
          <p:cNvGraphicFramePr/>
          <p:nvPr/>
        </p:nvGraphicFramePr>
        <p:xfrm>
          <a:off x="539552" y="2420888"/>
          <a:ext cx="7776864" cy="244827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 B- </a:t>
            </a:r>
            <a:r>
              <a:rPr lang="en-US" dirty="0" err="1" smtClean="0"/>
              <a:t>modelos</a:t>
            </a:r>
            <a:r>
              <a:rPr lang="en-US" dirty="0" smtClean="0"/>
              <a:t> </a:t>
            </a:r>
            <a:r>
              <a:rPr lang="en-US" dirty="0" err="1" smtClean="0"/>
              <a:t>gerenciales</a:t>
            </a:r>
            <a:r>
              <a:rPr lang="en-US" dirty="0" smtClean="0"/>
              <a:t> de </a:t>
            </a:r>
            <a:r>
              <a:rPr lang="en-US" dirty="0" err="1" smtClean="0"/>
              <a:t>última</a:t>
            </a:r>
            <a:r>
              <a:rPr lang="en-US" dirty="0" smtClean="0"/>
              <a:t> </a:t>
            </a:r>
            <a:r>
              <a:rPr lang="en-US" dirty="0" err="1" smtClean="0"/>
              <a:t>generación</a:t>
            </a:r>
            <a:r>
              <a:rPr lang="en-US" dirty="0" smtClean="0"/>
              <a:t>.        </a:t>
            </a:r>
            <a:endParaRPr lang="es-ES_tradnl" dirty="0"/>
          </a:p>
        </p:txBody>
      </p:sp>
      <p:graphicFrame>
        <p:nvGraphicFramePr>
          <p:cNvPr id="4" name="3 Marcador de contenido"/>
          <p:cNvGraphicFramePr>
            <a:graphicFrameLocks noGrp="1"/>
          </p:cNvGraphicFramePr>
          <p:nvPr>
            <p:ph idx="1"/>
          </p:nvPr>
        </p:nvGraphicFramePr>
        <p:xfrm>
          <a:off x="1143000" y="1752600"/>
          <a:ext cx="6934200" cy="437832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 B- </a:t>
            </a:r>
            <a:r>
              <a:rPr lang="en-US" dirty="0" err="1" smtClean="0"/>
              <a:t>modelos</a:t>
            </a:r>
            <a:r>
              <a:rPr lang="en-US" dirty="0" smtClean="0"/>
              <a:t> </a:t>
            </a:r>
            <a:r>
              <a:rPr lang="en-US" dirty="0" err="1" smtClean="0"/>
              <a:t>gerenciales</a:t>
            </a:r>
            <a:r>
              <a:rPr lang="en-US" dirty="0" smtClean="0"/>
              <a:t> de </a:t>
            </a:r>
            <a:r>
              <a:rPr lang="en-US" dirty="0" err="1" smtClean="0"/>
              <a:t>última</a:t>
            </a:r>
            <a:r>
              <a:rPr lang="en-US" dirty="0" smtClean="0"/>
              <a:t> </a:t>
            </a:r>
            <a:r>
              <a:rPr lang="en-US" dirty="0" err="1" smtClean="0"/>
              <a:t>generación</a:t>
            </a:r>
            <a:r>
              <a:rPr lang="en-US" dirty="0" smtClean="0"/>
              <a:t>.        </a:t>
            </a:r>
            <a:endParaRPr lang="es-ES_tradnl" dirty="0"/>
          </a:p>
        </p:txBody>
      </p:sp>
      <p:graphicFrame>
        <p:nvGraphicFramePr>
          <p:cNvPr id="7" name="6 Marcador de contenido"/>
          <p:cNvGraphicFramePr>
            <a:graphicFrameLocks noGrp="1"/>
          </p:cNvGraphicFramePr>
          <p:nvPr>
            <p:ph idx="1"/>
          </p:nvPr>
        </p:nvGraphicFramePr>
        <p:xfrm>
          <a:off x="1143000" y="1752600"/>
          <a:ext cx="6934200" cy="437832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39700" algn="l"/>
                <a:tab pos="457200" algn="l"/>
              </a:tabLst>
            </a:pPr>
            <a:r>
              <a:rPr kumimoji="0" lang="en-US" sz="1200" b="0" i="0" u="none" strike="noStrike" cap="none" normalizeH="0" baseline="0" smtClean="0">
                <a:ln>
                  <a:noFill/>
                </a:ln>
                <a:solidFill>
                  <a:srgbClr val="30290B"/>
                </a:solidFill>
                <a:effectLst/>
                <a:latin typeface="Arial" pitchFamily="34" charset="0"/>
                <a:ea typeface="Cambria" pitchFamily="18" charset="0"/>
                <a:cs typeface="Arial" pitchFamily="34" charset="0"/>
              </a:rPr>
              <a:t>Justo a tiempo (Just in Time)</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txBox="1">
            <a:spLocks/>
          </p:cNvSpPr>
          <p:nvPr/>
        </p:nvSpPr>
        <p:spPr>
          <a:xfrm>
            <a:off x="1143000" y="533400"/>
            <a:ext cx="6934200" cy="1219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1"/>
                </a:solidFill>
                <a:effectLst/>
                <a:uLnTx/>
                <a:uFillTx/>
                <a:latin typeface="+mj-lt"/>
                <a:ea typeface="+mj-ea"/>
                <a:cs typeface="+mj-cs"/>
              </a:rPr>
              <a:t> B- modelos gerenciales de última generación.        </a:t>
            </a:r>
            <a:endParaRPr kumimoji="0" lang="es-ES_tradnl" sz="3600" b="0" i="0" u="none" strike="noStrike" kern="0" cap="none" spc="0" normalizeH="0" baseline="0" noProof="0" dirty="0">
              <a:ln>
                <a:noFill/>
              </a:ln>
              <a:solidFill>
                <a:schemeClr val="tx1"/>
              </a:solidFill>
              <a:effectLst/>
              <a:uLnTx/>
              <a:uFillTx/>
              <a:latin typeface="+mj-lt"/>
              <a:ea typeface="+mj-ea"/>
              <a:cs typeface="+mj-cs"/>
            </a:endParaRPr>
          </a:p>
        </p:txBody>
      </p:sp>
      <p:graphicFrame>
        <p:nvGraphicFramePr>
          <p:cNvPr id="3" name="2 Diagrama"/>
          <p:cNvGraphicFramePr/>
          <p:nvPr/>
        </p:nvGraphicFramePr>
        <p:xfrm>
          <a:off x="1547664" y="2132856"/>
          <a:ext cx="609600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txBox="1">
            <a:spLocks/>
          </p:cNvSpPr>
          <p:nvPr/>
        </p:nvSpPr>
        <p:spPr>
          <a:xfrm>
            <a:off x="1143000" y="533400"/>
            <a:ext cx="6934200" cy="1219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1"/>
                </a:solidFill>
                <a:effectLst/>
                <a:uLnTx/>
                <a:uFillTx/>
                <a:latin typeface="+mj-lt"/>
                <a:ea typeface="+mj-ea"/>
                <a:cs typeface="+mj-cs"/>
              </a:rPr>
              <a:t> B- modelos gerenciales de última generación.        </a:t>
            </a:r>
            <a:endParaRPr kumimoji="0" lang="es-ES_tradnl" sz="3600" b="0" i="0" u="none" strike="noStrike" kern="0" cap="none" spc="0" normalizeH="0" baseline="0" noProof="0" dirty="0">
              <a:ln>
                <a:noFill/>
              </a:ln>
              <a:solidFill>
                <a:schemeClr val="tx1"/>
              </a:solidFill>
              <a:effectLst/>
              <a:uLnTx/>
              <a:uFillTx/>
              <a:latin typeface="+mj-lt"/>
              <a:ea typeface="+mj-ea"/>
              <a:cs typeface="+mj-cs"/>
            </a:endParaRPr>
          </a:p>
        </p:txBody>
      </p:sp>
      <p:graphicFrame>
        <p:nvGraphicFramePr>
          <p:cNvPr id="4" name="3 Diagrama"/>
          <p:cNvGraphicFramePr/>
          <p:nvPr/>
        </p:nvGraphicFramePr>
        <p:xfrm>
          <a:off x="1475656" y="1988840"/>
          <a:ext cx="609600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484784"/>
            <a:ext cx="7438256" cy="1219200"/>
          </a:xfrm>
        </p:spPr>
        <p:txBody>
          <a:bodyPr/>
          <a:lstStyle/>
          <a:p>
            <a:r>
              <a:rPr lang="en-US" sz="4400" dirty="0" smtClean="0"/>
              <a:t>II- LA CRISIS EN EL LIDERAZGO GERENCIAL</a:t>
            </a:r>
            <a:r>
              <a:rPr lang="es-ES_tradnl" sz="4400" dirty="0" smtClean="0"/>
              <a:t/>
            </a:r>
            <a:br>
              <a:rPr lang="es-ES_tradnl" sz="4400" dirty="0" smtClean="0"/>
            </a:br>
            <a:endParaRPr lang="es-ES_tradnl" sz="4400" dirty="0"/>
          </a:p>
        </p:txBody>
      </p:sp>
      <p:sp>
        <p:nvSpPr>
          <p:cNvPr id="3" name="2 Marcador de contenido"/>
          <p:cNvSpPr>
            <a:spLocks noGrp="1"/>
          </p:cNvSpPr>
          <p:nvPr>
            <p:ph idx="1"/>
          </p:nvPr>
        </p:nvSpPr>
        <p:spPr>
          <a:xfrm>
            <a:off x="533400" y="2348880"/>
            <a:ext cx="5334000" cy="3422005"/>
          </a:xfrm>
        </p:spPr>
        <p:txBody>
          <a:bodyPr/>
          <a:lstStyle/>
          <a:p>
            <a:r>
              <a:rPr lang="en-US" sz="3600" dirty="0" smtClean="0"/>
              <a:t> “Las </a:t>
            </a:r>
            <a:r>
              <a:rPr lang="en-US" sz="3600" dirty="0" err="1" smtClean="0"/>
              <a:t>organizaciones</a:t>
            </a:r>
            <a:r>
              <a:rPr lang="en-US" sz="3600" dirty="0" smtClean="0"/>
              <a:t> </a:t>
            </a:r>
            <a:r>
              <a:rPr lang="en-US" sz="3600" dirty="0" err="1" smtClean="0"/>
              <a:t>existen</a:t>
            </a:r>
            <a:r>
              <a:rPr lang="en-US" sz="3600" dirty="0" smtClean="0"/>
              <a:t> </a:t>
            </a:r>
            <a:r>
              <a:rPr lang="en-US" sz="3600" dirty="0" err="1" smtClean="0"/>
              <a:t>para</a:t>
            </a:r>
            <a:r>
              <a:rPr lang="en-US" sz="3600" dirty="0" smtClean="0"/>
              <a:t> </a:t>
            </a:r>
            <a:r>
              <a:rPr lang="en-US" sz="3600" dirty="0" err="1" smtClean="0"/>
              <a:t>llevar</a:t>
            </a:r>
            <a:r>
              <a:rPr lang="en-US" sz="3600" dirty="0" smtClean="0"/>
              <a:t> a </a:t>
            </a:r>
            <a:r>
              <a:rPr lang="en-US" sz="3600" dirty="0" err="1" smtClean="0"/>
              <a:t>cabo</a:t>
            </a:r>
            <a:r>
              <a:rPr lang="en-US" sz="3600" dirty="0" smtClean="0"/>
              <a:t> </a:t>
            </a:r>
            <a:r>
              <a:rPr lang="en-US" sz="3600" dirty="0" err="1" smtClean="0"/>
              <a:t>tareas</a:t>
            </a:r>
            <a:r>
              <a:rPr lang="en-US" sz="3600" dirty="0" smtClean="0"/>
              <a:t> </a:t>
            </a:r>
            <a:r>
              <a:rPr lang="en-US" sz="3600" dirty="0" err="1" smtClean="0"/>
              <a:t>que</a:t>
            </a:r>
            <a:r>
              <a:rPr lang="en-US" sz="3600" dirty="0" smtClean="0"/>
              <a:t> </a:t>
            </a:r>
            <a:r>
              <a:rPr lang="en-US" sz="3600" dirty="0" err="1" smtClean="0"/>
              <a:t>conducen</a:t>
            </a:r>
            <a:r>
              <a:rPr lang="en-US" sz="3600" dirty="0" smtClean="0"/>
              <a:t> a </a:t>
            </a:r>
            <a:r>
              <a:rPr lang="en-US" sz="3600" dirty="0" err="1" smtClean="0"/>
              <a:t>alcanzar</a:t>
            </a:r>
            <a:r>
              <a:rPr lang="en-US" sz="3600" dirty="0" smtClean="0"/>
              <a:t>    </a:t>
            </a:r>
            <a:r>
              <a:rPr lang="en-US" sz="3600" dirty="0" err="1" smtClean="0"/>
              <a:t>metas</a:t>
            </a:r>
            <a:r>
              <a:rPr lang="en-US" sz="3600" dirty="0" smtClean="0"/>
              <a:t> y </a:t>
            </a:r>
            <a:r>
              <a:rPr lang="en-US" sz="3600" dirty="0" err="1" smtClean="0"/>
              <a:t>objetivos</a:t>
            </a:r>
            <a:r>
              <a:rPr lang="en-US" sz="3600" dirty="0" smtClean="0"/>
              <a:t>” </a:t>
            </a:r>
            <a:endParaRPr lang="es-ES_tradnl" sz="3600" dirty="0"/>
          </a:p>
        </p:txBody>
      </p:sp>
      <p:pic>
        <p:nvPicPr>
          <p:cNvPr id="4" name="3 Imagen" descr="finanzas111.jpg"/>
          <p:cNvPicPr>
            <a:picLocks noChangeAspect="1"/>
          </p:cNvPicPr>
          <p:nvPr/>
        </p:nvPicPr>
        <p:blipFill>
          <a:blip r:embed="rId2" cstate="print"/>
          <a:stretch>
            <a:fillRect/>
          </a:stretch>
        </p:blipFill>
        <p:spPr>
          <a:xfrm>
            <a:off x="5724128" y="2924944"/>
            <a:ext cx="2880320" cy="21431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n-US" dirty="0" smtClean="0"/>
              <a:t>A- </a:t>
            </a:r>
            <a:r>
              <a:rPr lang="es-ES_tradnl" dirty="0" smtClean="0"/>
              <a:t>Evaluación de los gerentes </a:t>
            </a:r>
            <a:br>
              <a:rPr lang="es-ES_tradnl" dirty="0" smtClean="0"/>
            </a:br>
            <a:endParaRPr lang="es-ES_tradnl" dirty="0"/>
          </a:p>
        </p:txBody>
      </p:sp>
      <p:sp>
        <p:nvSpPr>
          <p:cNvPr id="3" name="2 Marcador de contenido"/>
          <p:cNvSpPr>
            <a:spLocks noGrp="1"/>
          </p:cNvSpPr>
          <p:nvPr>
            <p:ph idx="1"/>
          </p:nvPr>
        </p:nvSpPr>
        <p:spPr/>
        <p:txBody>
          <a:bodyPr/>
          <a:lstStyle/>
          <a:p>
            <a:pPr marL="457200" indent="-457200">
              <a:buFont typeface="+mj-lt"/>
              <a:buAutoNum type="arabicPeriod"/>
            </a:pPr>
            <a:r>
              <a:rPr lang="en-US" sz="3600" dirty="0" err="1" smtClean="0"/>
              <a:t>Elementos</a:t>
            </a:r>
            <a:r>
              <a:rPr lang="en-US" sz="3600" dirty="0" smtClean="0"/>
              <a:t> a </a:t>
            </a:r>
            <a:r>
              <a:rPr lang="en-US" sz="3600" dirty="0" err="1" smtClean="0"/>
              <a:t>evaluar</a:t>
            </a:r>
            <a:r>
              <a:rPr lang="en-US" sz="3600" dirty="0" smtClean="0"/>
              <a:t>   (</a:t>
            </a:r>
            <a:r>
              <a:rPr lang="en-US" sz="3600" dirty="0" err="1" smtClean="0"/>
              <a:t>propuesta</a:t>
            </a:r>
            <a:r>
              <a:rPr lang="en-US" sz="3600" dirty="0" smtClean="0"/>
              <a:t> de </a:t>
            </a:r>
            <a:r>
              <a:rPr lang="en-US" sz="3600" dirty="0" err="1" smtClean="0"/>
              <a:t>Edgardo</a:t>
            </a:r>
            <a:r>
              <a:rPr lang="en-US" sz="3600" dirty="0" smtClean="0"/>
              <a:t> </a:t>
            </a:r>
            <a:r>
              <a:rPr lang="en-US" sz="3600" dirty="0" err="1" smtClean="0"/>
              <a:t>Frigo</a:t>
            </a:r>
            <a:r>
              <a:rPr lang="en-US" sz="3600" dirty="0" smtClean="0"/>
              <a:t>)</a:t>
            </a:r>
            <a:endParaRPr lang="es-ES_tradnl" sz="3600" dirty="0"/>
          </a:p>
        </p:txBody>
      </p:sp>
      <p:pic>
        <p:nvPicPr>
          <p:cNvPr id="32770" name="Picture 2"/>
          <p:cNvPicPr>
            <a:picLocks noChangeAspect="1" noChangeArrowheads="1"/>
          </p:cNvPicPr>
          <p:nvPr/>
        </p:nvPicPr>
        <p:blipFill>
          <a:blip r:embed="rId2" cstate="print"/>
          <a:srcRect/>
          <a:stretch>
            <a:fillRect/>
          </a:stretch>
        </p:blipFill>
        <p:spPr bwMode="auto">
          <a:xfrm>
            <a:off x="4355976" y="3140968"/>
            <a:ext cx="3810000" cy="2857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9" name="Rectangle 5"/>
          <p:cNvSpPr>
            <a:spLocks noGrp="1" noChangeArrowheads="1"/>
          </p:cNvSpPr>
          <p:nvPr>
            <p:ph idx="1"/>
          </p:nvPr>
        </p:nvSpPr>
        <p:spPr>
          <a:xfrm>
            <a:off x="3851920" y="304800"/>
            <a:ext cx="4680520" cy="5943600"/>
          </a:xfrm>
        </p:spPr>
        <p:txBody>
          <a:bodyPr/>
          <a:lstStyle/>
          <a:p>
            <a:r>
              <a:rPr lang="en-US" dirty="0" smtClean="0">
                <a:solidFill>
                  <a:schemeClr val="tx1"/>
                </a:solidFill>
                <a:latin typeface="+mn-lt"/>
                <a:ea typeface="+mn-ea"/>
                <a:cs typeface="+mn-cs"/>
              </a:rPr>
              <a:t>“</a:t>
            </a:r>
            <a:r>
              <a:rPr lang="es-SV" dirty="0" smtClean="0">
                <a:solidFill>
                  <a:schemeClr val="tx1"/>
                </a:solidFill>
                <a:latin typeface="+mn-lt"/>
                <a:ea typeface="+mn-ea"/>
                <a:cs typeface="+mn-cs"/>
              </a:rPr>
              <a:t>En muchas organizaciones, particularmente en las pequeñas y medianas, con frecuencia </a:t>
            </a:r>
            <a:r>
              <a:rPr lang="es-SV" dirty="0" smtClean="0"/>
              <a:t>se encuentra</a:t>
            </a:r>
            <a:r>
              <a:rPr lang="es-SV" dirty="0" smtClean="0">
                <a:solidFill>
                  <a:schemeClr val="tx1"/>
                </a:solidFill>
                <a:latin typeface="+mn-lt"/>
                <a:ea typeface="+mn-ea"/>
                <a:cs typeface="+mn-cs"/>
              </a:rPr>
              <a:t> un denominador común:</a:t>
            </a:r>
          </a:p>
          <a:p>
            <a:r>
              <a:rPr lang="es-SV" dirty="0" smtClean="0">
                <a:solidFill>
                  <a:srgbClr val="0000FF"/>
                </a:solidFill>
                <a:latin typeface="+mn-lt"/>
                <a:ea typeface="+mn-ea"/>
                <a:cs typeface="+mn-cs"/>
              </a:rPr>
              <a:t> </a:t>
            </a:r>
            <a:r>
              <a:rPr lang="es-SV" b="1" dirty="0" smtClean="0">
                <a:solidFill>
                  <a:srgbClr val="0000FF"/>
                </a:solidFill>
                <a:latin typeface="+mn-lt"/>
                <a:ea typeface="+mn-ea"/>
                <a:cs typeface="+mn-cs"/>
              </a:rPr>
              <a:t>tareas gerenciales que no son desarrolladas adecuadamente</a:t>
            </a:r>
          </a:p>
          <a:p>
            <a:r>
              <a:rPr lang="es-SV" b="1" dirty="0" smtClean="0">
                <a:solidFill>
                  <a:srgbClr val="0000FF"/>
                </a:solidFill>
                <a:latin typeface="+mn-lt"/>
                <a:ea typeface="+mn-ea"/>
                <a:cs typeface="+mn-cs"/>
              </a:rPr>
              <a:t> directivos disconformes con los resultados obtenidos por sus gerentes, y</a:t>
            </a:r>
          </a:p>
          <a:p>
            <a:r>
              <a:rPr lang="es-SV" b="1" dirty="0" smtClean="0">
                <a:solidFill>
                  <a:srgbClr val="0000FF"/>
                </a:solidFill>
                <a:latin typeface="+mn-lt"/>
                <a:ea typeface="+mn-ea"/>
                <a:cs typeface="+mn-cs"/>
              </a:rPr>
              <a:t> gerentes que no comprenden claramente cuál es su trabajo.</a:t>
            </a:r>
          </a:p>
          <a:p>
            <a:r>
              <a:rPr lang="es-SV" b="1" dirty="0" smtClean="0">
                <a:solidFill>
                  <a:srgbClr val="0000FF"/>
                </a:solidFill>
              </a:rPr>
              <a:t>La falta de comprensión de cuál es realmente el trabajo de un gerente</a:t>
            </a:r>
            <a:endParaRPr lang="es-SV" dirty="0" smtClean="0">
              <a:solidFill>
                <a:srgbClr val="0000FF"/>
              </a:solidFill>
            </a:endParaRPr>
          </a:p>
          <a:p>
            <a:endParaRPr lang="es-SV" b="1" dirty="0" smtClean="0">
              <a:solidFill>
                <a:schemeClr val="tx1"/>
              </a:solidFill>
              <a:latin typeface="+mn-lt"/>
              <a:ea typeface="+mn-ea"/>
              <a:cs typeface="+mn-cs"/>
            </a:endParaRPr>
          </a:p>
          <a:p>
            <a:endParaRPr lang="es-SV" b="1" dirty="0" smtClean="0">
              <a:solidFill>
                <a:schemeClr val="tx1"/>
              </a:solidFill>
              <a:latin typeface="+mn-lt"/>
              <a:ea typeface="+mn-ea"/>
              <a:cs typeface="+mn-cs"/>
            </a:endParaRPr>
          </a:p>
          <a:p>
            <a:endParaRPr lang="es-ES_tradnl" dirty="0">
              <a:solidFill>
                <a:schemeClr val="tx1"/>
              </a:solidFill>
              <a:latin typeface="+mn-lt"/>
              <a:ea typeface="+mn-ea"/>
              <a:cs typeface="+mn-cs"/>
            </a:endParaRPr>
          </a:p>
        </p:txBody>
      </p:sp>
      <p:pic>
        <p:nvPicPr>
          <p:cNvPr id="8" name="7 Imagen" descr="j0410056.jpg"/>
          <p:cNvPicPr>
            <a:picLocks noChangeAspect="1"/>
          </p:cNvPicPr>
          <p:nvPr/>
        </p:nvPicPr>
        <p:blipFill>
          <a:blip r:embed="rId2" cstate="print"/>
          <a:stretch>
            <a:fillRect/>
          </a:stretch>
        </p:blipFill>
        <p:spPr>
          <a:xfrm>
            <a:off x="755576" y="1052736"/>
            <a:ext cx="2881726" cy="4320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dissolve">
                                      <p:cBhvr>
                                        <p:cTn id="7" dur="500"/>
                                        <p:tgtEl>
                                          <p:spTgt spid="6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Effect transition="in" filter="dissolve">
                                      <p:cBhvr>
                                        <p:cTn id="12" dur="500"/>
                                        <p:tgtEl>
                                          <p:spTgt spid="6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149">
                                            <p:txEl>
                                              <p:pRg st="2" end="2"/>
                                            </p:txEl>
                                          </p:spTgt>
                                        </p:tgtEl>
                                        <p:attrNameLst>
                                          <p:attrName>style.visibility</p:attrName>
                                        </p:attrNameLst>
                                      </p:cBhvr>
                                      <p:to>
                                        <p:strVal val="visible"/>
                                      </p:to>
                                    </p:set>
                                    <p:animEffect transition="in" filter="dissolve">
                                      <p:cBhvr>
                                        <p:cTn id="17" dur="500"/>
                                        <p:tgtEl>
                                          <p:spTgt spid="61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149">
                                            <p:txEl>
                                              <p:pRg st="3" end="3"/>
                                            </p:txEl>
                                          </p:spTgt>
                                        </p:tgtEl>
                                        <p:attrNameLst>
                                          <p:attrName>style.visibility</p:attrName>
                                        </p:attrNameLst>
                                      </p:cBhvr>
                                      <p:to>
                                        <p:strVal val="visible"/>
                                      </p:to>
                                    </p:set>
                                    <p:animEffect transition="in" filter="dissolve">
                                      <p:cBhvr>
                                        <p:cTn id="22" dur="500"/>
                                        <p:tgtEl>
                                          <p:spTgt spid="61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149">
                                            <p:txEl>
                                              <p:pRg st="4" end="4"/>
                                            </p:txEl>
                                          </p:spTgt>
                                        </p:tgtEl>
                                        <p:attrNameLst>
                                          <p:attrName>style.visibility</p:attrName>
                                        </p:attrNameLst>
                                      </p:cBhvr>
                                      <p:to>
                                        <p:strVal val="visible"/>
                                      </p:to>
                                    </p:set>
                                    <p:animEffect transition="in" filter="dissolve">
                                      <p:cBhvr>
                                        <p:cTn id="27" dur="500"/>
                                        <p:tgtEl>
                                          <p:spTgt spid="61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92696"/>
            <a:ext cx="7704856" cy="5472608"/>
          </a:xfrm>
        </p:spPr>
        <p:txBody>
          <a:bodyPr/>
          <a:lstStyle/>
          <a:p>
            <a:pPr marL="742950" indent="-742950">
              <a:buFont typeface="+mj-lt"/>
              <a:buAutoNum type="alphaLcPeriod"/>
            </a:pPr>
            <a:r>
              <a:rPr lang="es-ES_tradnl" sz="2800" dirty="0" smtClean="0"/>
              <a:t>Cuáles son sus principales responsabilidades </a:t>
            </a:r>
          </a:p>
          <a:p>
            <a:pPr marL="742950" indent="-742950">
              <a:buFont typeface="+mj-lt"/>
              <a:buAutoNum type="alphaLcPeriod"/>
            </a:pPr>
            <a:r>
              <a:rPr lang="es-ES_tradnl" sz="2800" dirty="0" smtClean="0"/>
              <a:t>Cuáles son los principales desafíos actuales para la posición</a:t>
            </a:r>
            <a:r>
              <a:rPr lang="en-US" sz="2800" dirty="0" smtClean="0"/>
              <a:t>.</a:t>
            </a:r>
          </a:p>
          <a:p>
            <a:pPr marL="742950" indent="-742950">
              <a:buFont typeface="+mj-lt"/>
              <a:buAutoNum type="alphaLcPeriod"/>
            </a:pPr>
            <a:r>
              <a:rPr lang="en-US" sz="2800" dirty="0" err="1" smtClean="0"/>
              <a:t>Analizan</a:t>
            </a:r>
            <a:r>
              <a:rPr lang="en-US" sz="2800" dirty="0" smtClean="0"/>
              <a:t> </a:t>
            </a:r>
            <a:r>
              <a:rPr lang="en-US" sz="2800" dirty="0" err="1" smtClean="0"/>
              <a:t>tres</a:t>
            </a:r>
            <a:r>
              <a:rPr lang="en-US" sz="2800" dirty="0" smtClean="0"/>
              <a:t> </a:t>
            </a:r>
            <a:r>
              <a:rPr lang="en-US" sz="2800" dirty="0" err="1" smtClean="0"/>
              <a:t>aspectos</a:t>
            </a:r>
            <a:r>
              <a:rPr lang="en-US" sz="2800" dirty="0" smtClean="0"/>
              <a:t> </a:t>
            </a:r>
            <a:r>
              <a:rPr lang="en-US" sz="2800" dirty="0" err="1" smtClean="0"/>
              <a:t>esenciales</a:t>
            </a:r>
            <a:r>
              <a:rPr lang="en-US" sz="2800" dirty="0" smtClean="0"/>
              <a:t> del </a:t>
            </a:r>
            <a:r>
              <a:rPr lang="en-US" sz="2800" dirty="0" err="1" smtClean="0"/>
              <a:t>rol</a:t>
            </a:r>
            <a:r>
              <a:rPr lang="en-US" sz="2800" dirty="0" smtClean="0"/>
              <a:t>:</a:t>
            </a:r>
            <a:endParaRPr lang="es-ES_tradnl" sz="2800" dirty="0" smtClean="0"/>
          </a:p>
          <a:p>
            <a:pPr marL="742950" indent="-742950">
              <a:buNone/>
            </a:pPr>
            <a:r>
              <a:rPr lang="en-US" sz="2800" dirty="0" smtClean="0"/>
              <a:t>          - La </a:t>
            </a:r>
            <a:r>
              <a:rPr lang="en-US" sz="2800" dirty="0" err="1" smtClean="0"/>
              <a:t>calidad</a:t>
            </a:r>
            <a:r>
              <a:rPr lang="en-US" sz="2800" dirty="0" smtClean="0"/>
              <a:t> del </a:t>
            </a:r>
            <a:r>
              <a:rPr lang="en-US" sz="2800" dirty="0" err="1" smtClean="0"/>
              <a:t>proceso</a:t>
            </a:r>
            <a:r>
              <a:rPr lang="en-US" sz="2800" dirty="0" smtClean="0"/>
              <a:t> </a:t>
            </a:r>
            <a:r>
              <a:rPr lang="en-US" sz="2800" dirty="0" err="1" smtClean="0"/>
              <a:t>gerencial</a:t>
            </a:r>
            <a:r>
              <a:rPr lang="en-US" sz="2800" dirty="0" smtClean="0"/>
              <a:t>,</a:t>
            </a:r>
            <a:endParaRPr lang="es-ES_tradnl" sz="2800" dirty="0" smtClean="0"/>
          </a:p>
          <a:p>
            <a:pPr marL="742950" indent="-742950">
              <a:buNone/>
            </a:pPr>
            <a:r>
              <a:rPr lang="en-US" sz="2800" dirty="0" smtClean="0"/>
              <a:t>          - La </a:t>
            </a:r>
            <a:r>
              <a:rPr lang="en-US" sz="2800" dirty="0" err="1" smtClean="0"/>
              <a:t>calidad</a:t>
            </a:r>
            <a:r>
              <a:rPr lang="en-US" sz="2800" dirty="0" smtClean="0"/>
              <a:t> de la </a:t>
            </a:r>
            <a:r>
              <a:rPr lang="en-US" sz="2800" dirty="0" err="1" smtClean="0"/>
              <a:t>asignación</a:t>
            </a:r>
            <a:r>
              <a:rPr lang="en-US" sz="2800" dirty="0" smtClean="0"/>
              <a:t> de </a:t>
            </a:r>
            <a:r>
              <a:rPr lang="en-US" sz="2800" dirty="0" err="1" smtClean="0"/>
              <a:t>tareas</a:t>
            </a:r>
            <a:endParaRPr lang="es-ES_tradnl" sz="2800" dirty="0" smtClean="0"/>
          </a:p>
          <a:p>
            <a:pPr marL="742950" indent="-742950">
              <a:buNone/>
            </a:pPr>
            <a:r>
              <a:rPr lang="en-US" sz="2800" dirty="0" smtClean="0"/>
              <a:t>          - La forma en </a:t>
            </a:r>
            <a:r>
              <a:rPr lang="en-US" sz="2800" dirty="0" err="1" smtClean="0"/>
              <a:t>que</a:t>
            </a:r>
            <a:r>
              <a:rPr lang="en-US" sz="2800" dirty="0" smtClean="0"/>
              <a:t> se </a:t>
            </a:r>
            <a:r>
              <a:rPr lang="en-US" sz="2800" dirty="0" err="1" smtClean="0"/>
              <a:t>lleva</a:t>
            </a:r>
            <a:r>
              <a:rPr lang="en-US" sz="2800" dirty="0" smtClean="0"/>
              <a:t> a </a:t>
            </a:r>
            <a:r>
              <a:rPr lang="en-US" sz="2800" dirty="0" err="1" smtClean="0"/>
              <a:t>cabo</a:t>
            </a:r>
            <a:r>
              <a:rPr lang="en-US" sz="2800" dirty="0" smtClean="0"/>
              <a:t> el    </a:t>
            </a:r>
          </a:p>
          <a:p>
            <a:pPr marL="742950" indent="-742950">
              <a:buNone/>
            </a:pPr>
            <a:r>
              <a:rPr lang="en-US" sz="2800" dirty="0" smtClean="0"/>
              <a:t>                 </a:t>
            </a:r>
            <a:r>
              <a:rPr lang="en-US" sz="2800" dirty="0" err="1" smtClean="0"/>
              <a:t>desarrollo</a:t>
            </a:r>
            <a:r>
              <a:rPr lang="en-US" sz="2800" dirty="0" smtClean="0"/>
              <a:t> de los </a:t>
            </a:r>
            <a:r>
              <a:rPr lang="en-US" sz="2800" dirty="0" err="1" smtClean="0"/>
              <a:t>subordinados</a:t>
            </a:r>
            <a:r>
              <a:rPr lang="en-US" sz="2800" dirty="0" smtClean="0"/>
              <a:t>.</a:t>
            </a:r>
            <a:endParaRPr lang="es-ES_tradnl" sz="2800" dirty="0" smtClean="0"/>
          </a:p>
          <a:p>
            <a:pPr marL="742950" indent="-742950">
              <a:buFont typeface="+mj-lt"/>
              <a:buAutoNum type="alphaLcPeriod"/>
            </a:pPr>
            <a:endParaRPr lang="es-ES_tradnl" sz="3600" dirty="0" smtClean="0"/>
          </a:p>
          <a:p>
            <a:pPr marL="742950" indent="-742950">
              <a:buFont typeface="+mj-lt"/>
              <a:buAutoNum type="alphaLcPeriod"/>
            </a:pPr>
            <a:endParaRPr lang="es-ES_tradnl" sz="3600" dirty="0"/>
          </a:p>
        </p:txBody>
      </p:sp>
      <p:pic>
        <p:nvPicPr>
          <p:cNvPr id="33794"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7164288" y="4221088"/>
            <a:ext cx="1571011" cy="20699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24744"/>
            <a:ext cx="7920880" cy="1219200"/>
          </a:xfrm>
        </p:spPr>
        <p:txBody>
          <a:bodyPr/>
          <a:lstStyle/>
          <a:p>
            <a:pPr marL="742950" indent="-742950">
              <a:buFont typeface="+mj-lt"/>
              <a:buAutoNum type="arabicPeriod" startAt="2"/>
            </a:pPr>
            <a:r>
              <a:rPr lang="en-US" dirty="0" err="1" smtClean="0"/>
              <a:t>Elementos</a:t>
            </a:r>
            <a:r>
              <a:rPr lang="en-US" dirty="0" smtClean="0"/>
              <a:t> no </a:t>
            </a:r>
            <a:r>
              <a:rPr lang="en-US" dirty="0" err="1" smtClean="0"/>
              <a:t>evaluados</a:t>
            </a:r>
            <a:r>
              <a:rPr lang="en-US" dirty="0" smtClean="0"/>
              <a:t> </a:t>
            </a:r>
            <a:r>
              <a:rPr lang="en-US" dirty="0" err="1" smtClean="0"/>
              <a:t>por</a:t>
            </a:r>
            <a:r>
              <a:rPr lang="en-US" dirty="0" smtClean="0"/>
              <a:t> </a:t>
            </a:r>
            <a:r>
              <a:rPr lang="en-US" dirty="0" err="1" smtClean="0"/>
              <a:t>su</a:t>
            </a:r>
            <a:r>
              <a:rPr lang="en-US" dirty="0" smtClean="0"/>
              <a:t> </a:t>
            </a:r>
            <a:r>
              <a:rPr lang="en-US" dirty="0" err="1" smtClean="0"/>
              <a:t>inexistencia</a:t>
            </a:r>
            <a:r>
              <a:rPr lang="en-US" dirty="0" smtClean="0"/>
              <a:t> y </a:t>
            </a:r>
            <a:r>
              <a:rPr lang="en-US" dirty="0" err="1" smtClean="0"/>
              <a:t>desvalorización</a:t>
            </a:r>
            <a:r>
              <a:rPr lang="en-US" dirty="0" smtClean="0"/>
              <a:t> en los </a:t>
            </a:r>
            <a:r>
              <a:rPr lang="en-US" dirty="0" err="1" smtClean="0"/>
              <a:t>gerentes</a:t>
            </a:r>
            <a:endParaRPr lang="es-ES_tradnl" dirty="0"/>
          </a:p>
        </p:txBody>
      </p:sp>
      <p:sp>
        <p:nvSpPr>
          <p:cNvPr id="3" name="2 Marcador de contenido"/>
          <p:cNvSpPr>
            <a:spLocks noGrp="1"/>
          </p:cNvSpPr>
          <p:nvPr>
            <p:ph idx="1"/>
          </p:nvPr>
        </p:nvSpPr>
        <p:spPr>
          <a:xfrm>
            <a:off x="827584" y="2420888"/>
            <a:ext cx="5760640" cy="3730253"/>
          </a:xfrm>
        </p:spPr>
        <p:txBody>
          <a:bodyPr/>
          <a:lstStyle/>
          <a:p>
            <a:pPr marL="457200" lvl="0" indent="-457200">
              <a:buFont typeface="+mj-lt"/>
              <a:buAutoNum type="alphaLcPeriod"/>
            </a:pPr>
            <a:r>
              <a:rPr lang="en-US" sz="3200" dirty="0" smtClean="0"/>
              <a:t>La </a:t>
            </a:r>
            <a:r>
              <a:rPr lang="en-US" sz="3200" dirty="0" err="1" smtClean="0"/>
              <a:t>falta</a:t>
            </a:r>
            <a:r>
              <a:rPr lang="en-US" sz="3200" dirty="0" smtClean="0"/>
              <a:t> de </a:t>
            </a:r>
            <a:r>
              <a:rPr lang="en-US" sz="3200" dirty="0" err="1" smtClean="0"/>
              <a:t>principios</a:t>
            </a:r>
            <a:r>
              <a:rPr lang="en-US" sz="3200" dirty="0" smtClean="0"/>
              <a:t> y </a:t>
            </a:r>
            <a:r>
              <a:rPr lang="en-US" sz="3200" dirty="0" err="1" smtClean="0"/>
              <a:t>valores</a:t>
            </a:r>
            <a:r>
              <a:rPr lang="en-US" sz="3200" dirty="0" smtClean="0"/>
              <a:t> </a:t>
            </a:r>
            <a:r>
              <a:rPr lang="en-US" sz="3200" dirty="0" err="1" smtClean="0"/>
              <a:t>personales</a:t>
            </a:r>
            <a:endParaRPr lang="es-ES_tradnl" sz="3200" dirty="0" smtClean="0"/>
          </a:p>
          <a:p>
            <a:pPr marL="457200" lvl="0" indent="-457200">
              <a:buFont typeface="+mj-lt"/>
              <a:buAutoNum type="alphaLcPeriod"/>
            </a:pPr>
            <a:r>
              <a:rPr lang="en-US" sz="3200" dirty="0" smtClean="0"/>
              <a:t>La </a:t>
            </a:r>
            <a:r>
              <a:rPr lang="en-US" sz="3200" dirty="0" err="1" smtClean="0"/>
              <a:t>falta</a:t>
            </a:r>
            <a:r>
              <a:rPr lang="en-US" sz="3200" dirty="0" smtClean="0"/>
              <a:t> de </a:t>
            </a:r>
            <a:r>
              <a:rPr lang="en-US" sz="3200" dirty="0" err="1" smtClean="0"/>
              <a:t>implementación</a:t>
            </a:r>
            <a:r>
              <a:rPr lang="en-US" sz="3200" dirty="0" smtClean="0"/>
              <a:t> de </a:t>
            </a:r>
            <a:r>
              <a:rPr lang="en-US" sz="3200" dirty="0" err="1" smtClean="0"/>
              <a:t>valores</a:t>
            </a:r>
            <a:r>
              <a:rPr lang="en-US" sz="3200" dirty="0" smtClean="0"/>
              <a:t> e </a:t>
            </a:r>
            <a:r>
              <a:rPr lang="en-US" sz="3200" dirty="0" err="1" smtClean="0"/>
              <a:t>implementación</a:t>
            </a:r>
            <a:r>
              <a:rPr lang="en-US" sz="3200" dirty="0" smtClean="0"/>
              <a:t> en el personal</a:t>
            </a:r>
            <a:endParaRPr lang="es-ES_tradnl" sz="3200" dirty="0" smtClean="0"/>
          </a:p>
          <a:p>
            <a:pPr marL="457200" indent="-457200">
              <a:buFont typeface="+mj-lt"/>
              <a:buAutoNum type="alphaLcPeriod"/>
            </a:pPr>
            <a:endParaRPr lang="es-ES_tradnl" sz="3200" dirty="0"/>
          </a:p>
        </p:txBody>
      </p:sp>
      <p:pic>
        <p:nvPicPr>
          <p:cNvPr id="3481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0" y="3717032"/>
            <a:ext cx="2460104" cy="2609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628800"/>
            <a:ext cx="6934200" cy="1219200"/>
          </a:xfrm>
        </p:spPr>
        <p:txBody>
          <a:bodyPr/>
          <a:lstStyle/>
          <a:p>
            <a:pPr marL="742950" indent="-742950">
              <a:buFont typeface="+mj-lt"/>
              <a:buAutoNum type="alphaUcPeriod" startAt="2"/>
            </a:pPr>
            <a:r>
              <a:rPr lang="en-US" dirty="0" smtClean="0"/>
              <a:t> El </a:t>
            </a:r>
            <a:r>
              <a:rPr lang="en-US" dirty="0" err="1" smtClean="0"/>
              <a:t>desconocimiento</a:t>
            </a:r>
            <a:r>
              <a:rPr lang="en-US" dirty="0" smtClean="0"/>
              <a:t> y la </a:t>
            </a:r>
            <a:r>
              <a:rPr lang="en-US" dirty="0" err="1" smtClean="0"/>
              <a:t>falta</a:t>
            </a:r>
            <a:r>
              <a:rPr lang="en-US" dirty="0" smtClean="0"/>
              <a:t> de </a:t>
            </a:r>
            <a:r>
              <a:rPr lang="en-US" dirty="0" err="1" smtClean="0"/>
              <a:t>implementación</a:t>
            </a:r>
            <a:r>
              <a:rPr lang="en-US" dirty="0" smtClean="0"/>
              <a:t> de los </a:t>
            </a:r>
            <a:r>
              <a:rPr lang="en-US" dirty="0" err="1" smtClean="0"/>
              <a:t>valores</a:t>
            </a:r>
            <a:r>
              <a:rPr lang="es-ES_tradnl" dirty="0" smtClean="0"/>
              <a:t/>
            </a:r>
            <a:br>
              <a:rPr lang="es-ES_tradnl" dirty="0" smtClean="0"/>
            </a:br>
            <a:endParaRPr lang="es-ES_tradnl" dirty="0"/>
          </a:p>
        </p:txBody>
      </p:sp>
      <p:sp>
        <p:nvSpPr>
          <p:cNvPr id="3" name="2 Marcador de contenido"/>
          <p:cNvSpPr>
            <a:spLocks noGrp="1"/>
          </p:cNvSpPr>
          <p:nvPr>
            <p:ph idx="1"/>
          </p:nvPr>
        </p:nvSpPr>
        <p:spPr>
          <a:xfrm>
            <a:off x="1143000" y="2420888"/>
            <a:ext cx="6934200" cy="3710037"/>
          </a:xfrm>
        </p:spPr>
        <p:txBody>
          <a:bodyPr/>
          <a:lstStyle/>
          <a:p>
            <a:pPr algn="ctr"/>
            <a:r>
              <a:rPr lang="en-US" dirty="0" smtClean="0"/>
              <a:t> </a:t>
            </a:r>
            <a:r>
              <a:rPr lang="en-US" sz="4000" dirty="0" smtClean="0"/>
              <a:t>“</a:t>
            </a:r>
            <a:r>
              <a:rPr lang="es-ES_tradnl" sz="4000" dirty="0" smtClean="0">
                <a:solidFill>
                  <a:srgbClr val="FF0000"/>
                </a:solidFill>
              </a:rPr>
              <a:t>Mi pueblo fue destruido, porque le faltó conocimiento</a:t>
            </a:r>
            <a:r>
              <a:rPr lang="es-ES_tradnl" sz="4000" baseline="30000" dirty="0" smtClean="0">
                <a:solidFill>
                  <a:srgbClr val="FF0000"/>
                </a:solidFill>
              </a:rPr>
              <a:t>” </a:t>
            </a:r>
          </a:p>
          <a:p>
            <a:pPr algn="ctr">
              <a:buNone/>
            </a:pPr>
            <a:r>
              <a:rPr lang="es-ES_tradnl" sz="4000" baseline="30000" dirty="0" smtClean="0"/>
              <a:t> Ose. 4:6</a:t>
            </a:r>
            <a:endParaRPr lang="es-ES_tradnl"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836712"/>
            <a:ext cx="6934200" cy="4378325"/>
          </a:xfrm>
        </p:spPr>
        <p:txBody>
          <a:bodyPr/>
          <a:lstStyle/>
          <a:p>
            <a:pPr marL="457200" lvl="0" indent="-457200">
              <a:buFont typeface="+mj-lt"/>
              <a:buAutoNum type="arabicPeriod"/>
            </a:pPr>
            <a:r>
              <a:rPr lang="en-US" sz="3200" dirty="0" smtClean="0"/>
              <a:t>De la </a:t>
            </a:r>
            <a:r>
              <a:rPr lang="en-US" sz="3200" dirty="0" err="1" smtClean="0"/>
              <a:t>estructura</a:t>
            </a:r>
            <a:r>
              <a:rPr lang="en-US" sz="3200" dirty="0" smtClean="0"/>
              <a:t> </a:t>
            </a:r>
            <a:r>
              <a:rPr lang="en-US" sz="3200" dirty="0" err="1" smtClean="0"/>
              <a:t>inmaterial</a:t>
            </a:r>
            <a:r>
              <a:rPr lang="en-US" sz="3200" dirty="0" smtClean="0"/>
              <a:t> del ser </a:t>
            </a:r>
            <a:r>
              <a:rPr lang="en-US" sz="3200" dirty="0" err="1" smtClean="0"/>
              <a:t>humano</a:t>
            </a:r>
            <a:endParaRPr lang="es-ES_tradnl" sz="3200" dirty="0" smtClean="0"/>
          </a:p>
          <a:p>
            <a:pPr marL="457200" lvl="0" indent="-457200">
              <a:buFont typeface="+mj-lt"/>
              <a:buAutoNum type="arabicPeriod"/>
            </a:pPr>
            <a:r>
              <a:rPr lang="en-US" sz="3200" dirty="0" smtClean="0"/>
              <a:t>Del </a:t>
            </a:r>
            <a:r>
              <a:rPr lang="en-US" sz="3200" dirty="0" err="1" smtClean="0"/>
              <a:t>funcionamiento</a:t>
            </a:r>
            <a:r>
              <a:rPr lang="en-US" sz="3200" dirty="0" smtClean="0"/>
              <a:t> de la </a:t>
            </a:r>
            <a:r>
              <a:rPr lang="en-US" sz="3200" dirty="0" err="1" smtClean="0"/>
              <a:t>tricotomía</a:t>
            </a:r>
            <a:r>
              <a:rPr lang="en-US" sz="3200" dirty="0" smtClean="0"/>
              <a:t> </a:t>
            </a:r>
            <a:endParaRPr lang="es-ES_tradnl" sz="3200" dirty="0" smtClean="0"/>
          </a:p>
          <a:p>
            <a:endParaRPr lang="es-ES_tradnl" dirty="0"/>
          </a:p>
        </p:txBody>
      </p:sp>
      <p:pic>
        <p:nvPicPr>
          <p:cNvPr id="1026" name="Picture 2"/>
          <p:cNvPicPr>
            <a:picLocks noChangeAspect="1" noChangeArrowheads="1"/>
          </p:cNvPicPr>
          <p:nvPr/>
        </p:nvPicPr>
        <p:blipFill>
          <a:blip r:embed="rId2" cstate="print"/>
          <a:srcRect/>
          <a:stretch>
            <a:fillRect/>
          </a:stretch>
        </p:blipFill>
        <p:spPr bwMode="auto">
          <a:xfrm>
            <a:off x="4218389" y="3501008"/>
            <a:ext cx="4193724" cy="276835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417638"/>
          </a:xfrm>
        </p:spPr>
        <p:txBody>
          <a:bodyPr/>
          <a:lstStyle/>
          <a:p>
            <a:r>
              <a:rPr lang="es-SV" sz="2400"/>
              <a:t>LA BIBLIA CONSIDERA AL HOMBRE CON TRES ELEMENTOS</a:t>
            </a:r>
            <a:br>
              <a:rPr lang="es-SV" sz="2400"/>
            </a:br>
            <a:r>
              <a:rPr lang="es-SV" sz="2400"/>
              <a:t>1 Corintios 15:44; 1 Tes. 5:23; Hebreos 4:12</a:t>
            </a:r>
            <a:r>
              <a:rPr lang="es-SV" sz="4000"/>
              <a:t> </a:t>
            </a:r>
            <a:endParaRPr lang="es-ES" sz="4000"/>
          </a:p>
        </p:txBody>
      </p:sp>
      <p:graphicFrame>
        <p:nvGraphicFramePr>
          <p:cNvPr id="30723" name="Object 3"/>
          <p:cNvGraphicFramePr>
            <a:graphicFrameLocks noChangeAspect="1"/>
          </p:cNvGraphicFramePr>
          <p:nvPr>
            <p:ph sz="half" idx="1"/>
          </p:nvPr>
        </p:nvGraphicFramePr>
        <p:xfrm>
          <a:off x="457200" y="2425700"/>
          <a:ext cx="4038600" cy="2873375"/>
        </p:xfrm>
        <a:graphic>
          <a:graphicData uri="http://schemas.openxmlformats.org/presentationml/2006/ole">
            <p:oleObj spid="_x0000_s53250" name="Chart" r:id="rId3" imgW="8229600" imgH="5854700" progId="MSGraph.Chart.8">
              <p:embed followColorScheme="full"/>
            </p:oleObj>
          </a:graphicData>
        </a:graphic>
      </p:graphicFrame>
      <p:graphicFrame>
        <p:nvGraphicFramePr>
          <p:cNvPr id="30724" name="Object 4"/>
          <p:cNvGraphicFramePr>
            <a:graphicFrameLocks noChangeAspect="1"/>
          </p:cNvGraphicFramePr>
          <p:nvPr>
            <p:ph sz="half" idx="2"/>
          </p:nvPr>
        </p:nvGraphicFramePr>
        <p:xfrm>
          <a:off x="0" y="692150"/>
          <a:ext cx="8964613" cy="6165850"/>
        </p:xfrm>
        <a:graphic>
          <a:graphicData uri="http://schemas.openxmlformats.org/presentationml/2006/ole">
            <p:oleObj spid="_x0000_s53251" name="Chart" r:id="rId4" imgW="6096000" imgH="4076700" progId="MSGraph.Chart.8">
              <p:embed followColorScheme="full"/>
            </p:oleObj>
          </a:graphicData>
        </a:graphic>
      </p:graphicFrame>
      <p:sp>
        <p:nvSpPr>
          <p:cNvPr id="30725" name="Text Box 5"/>
          <p:cNvSpPr txBox="1">
            <a:spLocks noChangeArrowheads="1"/>
          </p:cNvSpPr>
          <p:nvPr/>
        </p:nvSpPr>
        <p:spPr bwMode="auto">
          <a:xfrm>
            <a:off x="2989263" y="2060575"/>
            <a:ext cx="1655762" cy="406400"/>
          </a:xfrm>
          <a:prstGeom prst="rect">
            <a:avLst/>
          </a:prstGeom>
          <a:noFill/>
          <a:ln w="9525">
            <a:solidFill>
              <a:schemeClr val="bg1"/>
            </a:solidFill>
            <a:miter lim="800000"/>
            <a:headEnd/>
            <a:tailEnd/>
          </a:ln>
          <a:effectLst>
            <a:outerShdw blurRad="63500" dist="26940" dir="5400000" algn="ctr" rotWithShape="0">
              <a:schemeClr val="tx1">
                <a:alpha val="74998"/>
              </a:schemeClr>
            </a:outerShdw>
          </a:effectLst>
        </p:spPr>
        <p:txBody>
          <a:bodyPr>
            <a:prstTxWarp prst="textNoShape">
              <a:avLst/>
            </a:prstTxWarp>
            <a:spAutoFit/>
          </a:bodyPr>
          <a:lstStyle/>
          <a:p>
            <a:pPr>
              <a:spcBef>
                <a:spcPct val="50000"/>
              </a:spcBef>
            </a:pPr>
            <a:r>
              <a:rPr lang="es-SV" sz="2000">
                <a:solidFill>
                  <a:srgbClr val="FFFF00"/>
                </a:solidFill>
                <a:latin typeface="Arial Black" charset="0"/>
              </a:rPr>
              <a:t>1- Espíritu</a:t>
            </a:r>
            <a:endParaRPr lang="es-ES" sz="2000">
              <a:solidFill>
                <a:srgbClr val="FFFF00"/>
              </a:solidFill>
              <a:latin typeface="Arial Black" charset="0"/>
            </a:endParaRPr>
          </a:p>
        </p:txBody>
      </p:sp>
      <p:sp>
        <p:nvSpPr>
          <p:cNvPr id="30726" name="Text Box 6"/>
          <p:cNvSpPr txBox="1">
            <a:spLocks noChangeArrowheads="1"/>
          </p:cNvSpPr>
          <p:nvPr/>
        </p:nvSpPr>
        <p:spPr bwMode="auto">
          <a:xfrm>
            <a:off x="4645025" y="2060575"/>
            <a:ext cx="1655763" cy="406400"/>
          </a:xfrm>
          <a:prstGeom prst="rect">
            <a:avLst/>
          </a:prstGeom>
          <a:noFill/>
          <a:ln w="9525">
            <a:solidFill>
              <a:schemeClr val="bg1"/>
            </a:solidFill>
            <a:miter lim="800000"/>
            <a:headEnd/>
            <a:tailEnd/>
          </a:ln>
          <a:effectLst>
            <a:outerShdw blurRad="63500" dist="26940" dir="5400000" algn="ctr" rotWithShape="0">
              <a:schemeClr val="tx1">
                <a:alpha val="74998"/>
              </a:schemeClr>
            </a:outerShdw>
          </a:effectLst>
        </p:spPr>
        <p:txBody>
          <a:bodyPr>
            <a:prstTxWarp prst="textNoShape">
              <a:avLst/>
            </a:prstTxWarp>
            <a:spAutoFit/>
          </a:bodyPr>
          <a:lstStyle/>
          <a:p>
            <a:pPr>
              <a:spcBef>
                <a:spcPct val="50000"/>
              </a:spcBef>
            </a:pPr>
            <a:r>
              <a:rPr lang="es-SV" sz="2000">
                <a:solidFill>
                  <a:srgbClr val="FFFF00"/>
                </a:solidFill>
                <a:latin typeface="Arial Black" charset="0"/>
              </a:rPr>
              <a:t>2- Alma</a:t>
            </a:r>
            <a:r>
              <a:rPr lang="es-SV" sz="2000">
                <a:solidFill>
                  <a:schemeClr val="bg1"/>
                </a:solidFill>
                <a:latin typeface="Arial Black" charset="0"/>
              </a:rPr>
              <a:t> </a:t>
            </a:r>
            <a:endParaRPr lang="es-ES" sz="2000">
              <a:solidFill>
                <a:schemeClr val="bg1"/>
              </a:solidFill>
              <a:latin typeface="Arial Black" charset="0"/>
            </a:endParaRPr>
          </a:p>
        </p:txBody>
      </p:sp>
      <p:sp>
        <p:nvSpPr>
          <p:cNvPr id="30727" name="Text Box 7"/>
          <p:cNvSpPr txBox="1">
            <a:spLocks noChangeArrowheads="1"/>
          </p:cNvSpPr>
          <p:nvPr/>
        </p:nvSpPr>
        <p:spPr bwMode="auto">
          <a:xfrm>
            <a:off x="3708400" y="4581525"/>
            <a:ext cx="1655763" cy="406400"/>
          </a:xfrm>
          <a:prstGeom prst="rect">
            <a:avLst/>
          </a:prstGeom>
          <a:noFill/>
          <a:ln w="9525">
            <a:solidFill>
              <a:schemeClr val="bg1"/>
            </a:solidFill>
            <a:miter lim="800000"/>
            <a:headEnd/>
            <a:tailEnd/>
          </a:ln>
          <a:effectLst>
            <a:outerShdw blurRad="63500" dist="26940" dir="5400000" algn="ctr" rotWithShape="0">
              <a:schemeClr val="tx1">
                <a:alpha val="74998"/>
              </a:schemeClr>
            </a:outerShdw>
          </a:effectLst>
        </p:spPr>
        <p:txBody>
          <a:bodyPr>
            <a:prstTxWarp prst="textNoShape">
              <a:avLst/>
            </a:prstTxWarp>
            <a:spAutoFit/>
          </a:bodyPr>
          <a:lstStyle/>
          <a:p>
            <a:pPr>
              <a:spcBef>
                <a:spcPct val="50000"/>
              </a:spcBef>
            </a:pPr>
            <a:r>
              <a:rPr lang="es-SV" sz="2000">
                <a:solidFill>
                  <a:srgbClr val="FFFF00"/>
                </a:solidFill>
                <a:latin typeface="Arial Black" charset="0"/>
              </a:rPr>
              <a:t>3- Cuerpo</a:t>
            </a:r>
            <a:endParaRPr lang="es-ES" sz="2000">
              <a:solidFill>
                <a:srgbClr val="FFFF00"/>
              </a:solidFill>
              <a:latin typeface="Arial Black" charset="0"/>
            </a:endParaRPr>
          </a:p>
        </p:txBody>
      </p:sp>
      <p:sp>
        <p:nvSpPr>
          <p:cNvPr id="30728" name="Text Box 8"/>
          <p:cNvSpPr txBox="1">
            <a:spLocks noChangeArrowheads="1"/>
          </p:cNvSpPr>
          <p:nvPr/>
        </p:nvSpPr>
        <p:spPr bwMode="auto">
          <a:xfrm>
            <a:off x="2700338" y="2781300"/>
            <a:ext cx="1800225" cy="1882775"/>
          </a:xfrm>
          <a:prstGeom prst="rect">
            <a:avLst/>
          </a:prstGeom>
          <a:noFill/>
          <a:ln w="9525">
            <a:noFill/>
            <a:miter lim="800000"/>
            <a:headEnd/>
            <a:tailEnd/>
          </a:ln>
          <a:effectLst/>
        </p:spPr>
        <p:txBody>
          <a:bodyPr>
            <a:prstTxWarp prst="textNoShape">
              <a:avLst/>
            </a:prstTxWarp>
            <a:spAutoFit/>
          </a:bodyPr>
          <a:lstStyle/>
          <a:p>
            <a:pPr>
              <a:lnSpc>
                <a:spcPct val="75000"/>
              </a:lnSpc>
              <a:spcBef>
                <a:spcPct val="50000"/>
              </a:spcBef>
            </a:pPr>
            <a:r>
              <a:rPr lang="es-SV" b="1">
                <a:solidFill>
                  <a:srgbClr val="663300"/>
                </a:solidFill>
              </a:rPr>
              <a:t>Conciencia </a:t>
            </a:r>
          </a:p>
          <a:p>
            <a:pPr>
              <a:lnSpc>
                <a:spcPct val="75000"/>
              </a:lnSpc>
              <a:spcBef>
                <a:spcPct val="50000"/>
              </a:spcBef>
            </a:pPr>
            <a:r>
              <a:rPr lang="es-SV" b="1">
                <a:solidFill>
                  <a:srgbClr val="663300"/>
                </a:solidFill>
              </a:rPr>
              <a:t>Comunión</a:t>
            </a:r>
          </a:p>
          <a:p>
            <a:pPr>
              <a:lnSpc>
                <a:spcPct val="75000"/>
              </a:lnSpc>
              <a:spcBef>
                <a:spcPct val="50000"/>
              </a:spcBef>
            </a:pPr>
            <a:r>
              <a:rPr lang="es-SV"/>
              <a:t>CONCIENCIA DE </a:t>
            </a:r>
          </a:p>
          <a:p>
            <a:pPr>
              <a:lnSpc>
                <a:spcPct val="75000"/>
              </a:lnSpc>
              <a:spcBef>
                <a:spcPct val="50000"/>
              </a:spcBef>
            </a:pPr>
            <a:r>
              <a:rPr lang="es-SV"/>
              <a:t>DIOS</a:t>
            </a:r>
          </a:p>
          <a:p>
            <a:pPr>
              <a:lnSpc>
                <a:spcPct val="75000"/>
              </a:lnSpc>
              <a:spcBef>
                <a:spcPct val="50000"/>
              </a:spcBef>
            </a:pPr>
            <a:r>
              <a:rPr lang="es-SV">
                <a:solidFill>
                  <a:schemeClr val="bg1"/>
                </a:solidFill>
              </a:rPr>
              <a:t>Espiritual</a:t>
            </a:r>
            <a:endParaRPr lang="es-ES">
              <a:solidFill>
                <a:schemeClr val="bg1"/>
              </a:solidFill>
            </a:endParaRPr>
          </a:p>
        </p:txBody>
      </p:sp>
      <p:sp>
        <p:nvSpPr>
          <p:cNvPr id="30729" name="Text Box 9"/>
          <p:cNvSpPr txBox="1">
            <a:spLocks noChangeArrowheads="1"/>
          </p:cNvSpPr>
          <p:nvPr/>
        </p:nvSpPr>
        <p:spPr bwMode="auto">
          <a:xfrm>
            <a:off x="4356100" y="2492375"/>
            <a:ext cx="1944688" cy="2709863"/>
          </a:xfrm>
          <a:prstGeom prst="rect">
            <a:avLst/>
          </a:prstGeom>
          <a:noFill/>
          <a:ln w="9525">
            <a:noFill/>
            <a:miter lim="800000"/>
            <a:headEnd/>
            <a:tailEnd/>
          </a:ln>
          <a:effectLst/>
        </p:spPr>
        <p:txBody>
          <a:bodyPr>
            <a:prstTxWarp prst="textNoShape">
              <a:avLst/>
            </a:prstTxWarp>
            <a:spAutoFit/>
          </a:bodyPr>
          <a:lstStyle/>
          <a:p>
            <a:pPr algn="r">
              <a:lnSpc>
                <a:spcPct val="75000"/>
              </a:lnSpc>
              <a:spcBef>
                <a:spcPct val="50000"/>
              </a:spcBef>
            </a:pPr>
            <a:r>
              <a:rPr lang="es-SV" b="1">
                <a:solidFill>
                  <a:schemeClr val="accent2"/>
                </a:solidFill>
              </a:rPr>
              <a:t>Intelecto</a:t>
            </a:r>
          </a:p>
          <a:p>
            <a:pPr algn="r">
              <a:lnSpc>
                <a:spcPct val="75000"/>
              </a:lnSpc>
              <a:spcBef>
                <a:spcPct val="50000"/>
              </a:spcBef>
            </a:pPr>
            <a:r>
              <a:rPr lang="es-SV" b="1">
                <a:solidFill>
                  <a:schemeClr val="accent2"/>
                </a:solidFill>
              </a:rPr>
              <a:t>Emociones </a:t>
            </a:r>
          </a:p>
          <a:p>
            <a:pPr algn="r">
              <a:lnSpc>
                <a:spcPct val="75000"/>
              </a:lnSpc>
              <a:spcBef>
                <a:spcPct val="50000"/>
              </a:spcBef>
            </a:pPr>
            <a:r>
              <a:rPr lang="es-SV" b="1">
                <a:solidFill>
                  <a:schemeClr val="accent2"/>
                </a:solidFill>
              </a:rPr>
              <a:t>Voluntad</a:t>
            </a:r>
          </a:p>
          <a:p>
            <a:pPr algn="r">
              <a:lnSpc>
                <a:spcPct val="75000"/>
              </a:lnSpc>
              <a:spcBef>
                <a:spcPct val="50000"/>
              </a:spcBef>
            </a:pPr>
            <a:r>
              <a:rPr lang="es-SV"/>
              <a:t>CONCIENCIA </a:t>
            </a:r>
          </a:p>
          <a:p>
            <a:pPr algn="r">
              <a:lnSpc>
                <a:spcPct val="75000"/>
              </a:lnSpc>
              <a:spcBef>
                <a:spcPct val="50000"/>
              </a:spcBef>
            </a:pPr>
            <a:r>
              <a:rPr lang="es-SV"/>
              <a:t>PROPIA</a:t>
            </a:r>
          </a:p>
          <a:p>
            <a:pPr algn="r">
              <a:lnSpc>
                <a:spcPct val="75000"/>
              </a:lnSpc>
              <a:spcBef>
                <a:spcPct val="50000"/>
              </a:spcBef>
            </a:pPr>
            <a:r>
              <a:rPr lang="es-SV">
                <a:solidFill>
                  <a:schemeClr val="bg1"/>
                </a:solidFill>
              </a:rPr>
              <a:t>Psicológico </a:t>
            </a:r>
          </a:p>
          <a:p>
            <a:pPr algn="r">
              <a:lnSpc>
                <a:spcPct val="75000"/>
              </a:lnSpc>
              <a:spcBef>
                <a:spcPct val="50000"/>
              </a:spcBef>
            </a:pPr>
            <a:endParaRPr lang="es-SV">
              <a:solidFill>
                <a:schemeClr val="bg1"/>
              </a:solidFill>
            </a:endParaRPr>
          </a:p>
          <a:p>
            <a:pPr algn="r">
              <a:lnSpc>
                <a:spcPct val="75000"/>
              </a:lnSpc>
              <a:spcBef>
                <a:spcPct val="50000"/>
              </a:spcBef>
            </a:pPr>
            <a:endParaRPr lang="es-ES"/>
          </a:p>
        </p:txBody>
      </p:sp>
      <p:sp>
        <p:nvSpPr>
          <p:cNvPr id="30730" name="Text Box 10"/>
          <p:cNvSpPr txBox="1">
            <a:spLocks noChangeArrowheads="1"/>
          </p:cNvSpPr>
          <p:nvPr/>
        </p:nvSpPr>
        <p:spPr bwMode="auto">
          <a:xfrm>
            <a:off x="3635375" y="5157788"/>
            <a:ext cx="2232025" cy="1054100"/>
          </a:xfrm>
          <a:prstGeom prst="rect">
            <a:avLst/>
          </a:prstGeom>
          <a:noFill/>
          <a:ln w="9525">
            <a:noFill/>
            <a:miter lim="800000"/>
            <a:headEnd/>
            <a:tailEnd/>
          </a:ln>
          <a:effectLst/>
        </p:spPr>
        <p:txBody>
          <a:bodyPr>
            <a:prstTxWarp prst="textNoShape">
              <a:avLst/>
            </a:prstTxWarp>
            <a:spAutoFit/>
          </a:bodyPr>
          <a:lstStyle/>
          <a:p>
            <a:pPr>
              <a:spcBef>
                <a:spcPct val="50000"/>
              </a:spcBef>
            </a:pPr>
            <a:r>
              <a:rPr lang="es-SV">
                <a:solidFill>
                  <a:schemeClr val="bg1"/>
                </a:solidFill>
              </a:rPr>
              <a:t>     Fisiológico </a:t>
            </a:r>
          </a:p>
          <a:p>
            <a:pPr>
              <a:spcBef>
                <a:spcPct val="50000"/>
              </a:spcBef>
            </a:pPr>
            <a:r>
              <a:rPr lang="es-SV">
                <a:solidFill>
                  <a:srgbClr val="CCFFFF"/>
                </a:solidFill>
              </a:rPr>
              <a:t>Conciencia del mundo</a:t>
            </a:r>
            <a:endParaRPr lang="es-ES">
              <a:solidFill>
                <a:srgbClr val="CCFFFF"/>
              </a:solidFill>
            </a:endParaRPr>
          </a:p>
        </p:txBody>
      </p:sp>
      <p:sp>
        <p:nvSpPr>
          <p:cNvPr id="30731" name="Line 11"/>
          <p:cNvSpPr>
            <a:spLocks noChangeShapeType="1"/>
          </p:cNvSpPr>
          <p:nvPr/>
        </p:nvSpPr>
        <p:spPr bwMode="auto">
          <a:xfrm flipH="1" flipV="1">
            <a:off x="1547813" y="2276475"/>
            <a:ext cx="863600" cy="1081088"/>
          </a:xfrm>
          <a:prstGeom prst="line">
            <a:avLst/>
          </a:prstGeom>
          <a:noFill/>
          <a:ln w="57150">
            <a:solidFill>
              <a:schemeClr val="tx1"/>
            </a:solidFill>
            <a:round/>
            <a:headEnd/>
            <a:tailEnd type="triangle" w="med" len="med"/>
          </a:ln>
          <a:effectLst/>
        </p:spPr>
        <p:txBody>
          <a:bodyPr>
            <a:prstTxWarp prst="textNoShape">
              <a:avLst/>
            </a:prstTxWarp>
          </a:bodyPr>
          <a:lstStyle/>
          <a:p>
            <a:endParaRPr lang="es-ES_tradnl"/>
          </a:p>
        </p:txBody>
      </p:sp>
      <p:sp>
        <p:nvSpPr>
          <p:cNvPr id="30732" name="Text Box 12"/>
          <p:cNvSpPr txBox="1">
            <a:spLocks noChangeArrowheads="1"/>
          </p:cNvSpPr>
          <p:nvPr/>
        </p:nvSpPr>
        <p:spPr bwMode="auto">
          <a:xfrm>
            <a:off x="250825" y="1700213"/>
            <a:ext cx="2341563"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s-SV"/>
              <a:t>REFERIDO A DIOS</a:t>
            </a:r>
            <a:endParaRPr lang="es-ES"/>
          </a:p>
        </p:txBody>
      </p:sp>
      <p:sp>
        <p:nvSpPr>
          <p:cNvPr id="30733" name="Line 13"/>
          <p:cNvSpPr>
            <a:spLocks noChangeShapeType="1"/>
          </p:cNvSpPr>
          <p:nvPr/>
        </p:nvSpPr>
        <p:spPr bwMode="auto">
          <a:xfrm flipV="1">
            <a:off x="6804025" y="2133600"/>
            <a:ext cx="1079500" cy="1150938"/>
          </a:xfrm>
          <a:prstGeom prst="line">
            <a:avLst/>
          </a:prstGeom>
          <a:noFill/>
          <a:ln w="57150">
            <a:solidFill>
              <a:schemeClr val="tx1"/>
            </a:solidFill>
            <a:round/>
            <a:headEnd/>
            <a:tailEnd type="triangle" w="med" len="med"/>
          </a:ln>
          <a:effectLst/>
        </p:spPr>
        <p:txBody>
          <a:bodyPr>
            <a:prstTxWarp prst="textNoShape">
              <a:avLst/>
            </a:prstTxWarp>
          </a:bodyPr>
          <a:lstStyle/>
          <a:p>
            <a:endParaRPr lang="es-ES_tradnl"/>
          </a:p>
        </p:txBody>
      </p:sp>
      <p:sp>
        <p:nvSpPr>
          <p:cNvPr id="30734" name="Text Box 14"/>
          <p:cNvSpPr txBox="1">
            <a:spLocks noChangeArrowheads="1"/>
          </p:cNvSpPr>
          <p:nvPr/>
        </p:nvSpPr>
        <p:spPr bwMode="auto">
          <a:xfrm>
            <a:off x="7235825" y="1484313"/>
            <a:ext cx="1368425"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s-SV"/>
              <a:t>REFERIDO A OTROS</a:t>
            </a:r>
            <a:endParaRPr lang="es-ES"/>
          </a:p>
        </p:txBody>
      </p:sp>
      <p:sp>
        <p:nvSpPr>
          <p:cNvPr id="30735" name="Line 15"/>
          <p:cNvSpPr>
            <a:spLocks noChangeShapeType="1"/>
          </p:cNvSpPr>
          <p:nvPr/>
        </p:nvSpPr>
        <p:spPr bwMode="auto">
          <a:xfrm flipH="1">
            <a:off x="2339975" y="5949950"/>
            <a:ext cx="1511300" cy="215900"/>
          </a:xfrm>
          <a:prstGeom prst="line">
            <a:avLst/>
          </a:prstGeom>
          <a:noFill/>
          <a:ln w="57150">
            <a:solidFill>
              <a:schemeClr val="tx1"/>
            </a:solidFill>
            <a:round/>
            <a:headEnd/>
            <a:tailEnd type="triangle" w="med" len="med"/>
          </a:ln>
          <a:effectLst/>
        </p:spPr>
        <p:txBody>
          <a:bodyPr>
            <a:prstTxWarp prst="textNoShape">
              <a:avLst/>
            </a:prstTxWarp>
          </a:bodyPr>
          <a:lstStyle/>
          <a:p>
            <a:endParaRPr lang="es-ES_tradnl"/>
          </a:p>
        </p:txBody>
      </p:sp>
      <p:sp>
        <p:nvSpPr>
          <p:cNvPr id="30736" name="Text Box 16"/>
          <p:cNvSpPr txBox="1">
            <a:spLocks noChangeArrowheads="1"/>
          </p:cNvSpPr>
          <p:nvPr/>
        </p:nvSpPr>
        <p:spPr bwMode="auto">
          <a:xfrm>
            <a:off x="468313" y="6021388"/>
            <a:ext cx="1944687"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s-SV"/>
              <a:t>REFERIDO AL AMBIENTE </a:t>
            </a:r>
            <a:endParaRPr lang="es-ES"/>
          </a:p>
        </p:txBody>
      </p:sp>
      <p:sp>
        <p:nvSpPr>
          <p:cNvPr id="30737" name="Line 17"/>
          <p:cNvSpPr>
            <a:spLocks noChangeShapeType="1"/>
          </p:cNvSpPr>
          <p:nvPr/>
        </p:nvSpPr>
        <p:spPr bwMode="auto">
          <a:xfrm>
            <a:off x="4067175" y="2924175"/>
            <a:ext cx="865188" cy="0"/>
          </a:xfrm>
          <a:prstGeom prst="line">
            <a:avLst/>
          </a:prstGeom>
          <a:noFill/>
          <a:ln w="76200">
            <a:solidFill>
              <a:schemeClr val="bg1"/>
            </a:solidFill>
            <a:round/>
            <a:headEnd/>
            <a:tailEnd type="triangle" w="med" len="med"/>
          </a:ln>
          <a:effectLst/>
        </p:spPr>
        <p:txBody>
          <a:bodyPr>
            <a:prstTxWarp prst="textNoShape">
              <a:avLst/>
            </a:prstTxWarp>
          </a:bodyPr>
          <a:lstStyle/>
          <a:p>
            <a:endParaRPr lang="es-ES_tradnl"/>
          </a:p>
        </p:txBody>
      </p:sp>
      <p:sp>
        <p:nvSpPr>
          <p:cNvPr id="30738" name="Line 18"/>
          <p:cNvSpPr>
            <a:spLocks noChangeShapeType="1"/>
          </p:cNvSpPr>
          <p:nvPr/>
        </p:nvSpPr>
        <p:spPr bwMode="auto">
          <a:xfrm flipH="1">
            <a:off x="5580063" y="4652963"/>
            <a:ext cx="504825" cy="792162"/>
          </a:xfrm>
          <a:prstGeom prst="line">
            <a:avLst/>
          </a:prstGeom>
          <a:noFill/>
          <a:ln w="76200">
            <a:solidFill>
              <a:schemeClr val="bg1"/>
            </a:solidFill>
            <a:round/>
            <a:headEnd/>
            <a:tailEnd type="triangle" w="med" len="med"/>
          </a:ln>
          <a:effectLst/>
        </p:spPr>
        <p:txBody>
          <a:bodyPr>
            <a:prstTxWarp prst="textNoShape">
              <a:avLst/>
            </a:prstTxWarp>
          </a:bodyPr>
          <a:lstStyle/>
          <a:p>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dissolve">
                                      <p:cBhvr>
                                        <p:cTn id="7" dur="500"/>
                                        <p:tgtEl>
                                          <p:spTgt spid="307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8"/>
                                        </p:tgtEl>
                                        <p:attrNameLst>
                                          <p:attrName>style.visibility</p:attrName>
                                        </p:attrNameLst>
                                      </p:cBhvr>
                                      <p:to>
                                        <p:strVal val="visible"/>
                                      </p:to>
                                    </p:set>
                                    <p:animEffect transition="in" filter="dissolve">
                                      <p:cBhvr>
                                        <p:cTn id="12" dur="500"/>
                                        <p:tgtEl>
                                          <p:spTgt spid="30728"/>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0731"/>
                                        </p:tgtEl>
                                        <p:attrNameLst>
                                          <p:attrName>style.visibility</p:attrName>
                                        </p:attrNameLst>
                                      </p:cBhvr>
                                      <p:to>
                                        <p:strVal val="visible"/>
                                      </p:to>
                                    </p:set>
                                    <p:anim calcmode="lin" valueType="num">
                                      <p:cBhvr>
                                        <p:cTn id="17" dur="1000" fill="hold"/>
                                        <p:tgtEl>
                                          <p:spTgt spid="30731"/>
                                        </p:tgtEl>
                                        <p:attrNameLst>
                                          <p:attrName>ppt_w</p:attrName>
                                        </p:attrNameLst>
                                      </p:cBhvr>
                                      <p:tavLst>
                                        <p:tav tm="0">
                                          <p:val>
                                            <p:strVal val="#ppt_w*0.70"/>
                                          </p:val>
                                        </p:tav>
                                        <p:tav tm="100000">
                                          <p:val>
                                            <p:strVal val="#ppt_w"/>
                                          </p:val>
                                        </p:tav>
                                      </p:tavLst>
                                    </p:anim>
                                    <p:anim calcmode="lin" valueType="num">
                                      <p:cBhvr>
                                        <p:cTn id="18" dur="1000" fill="hold"/>
                                        <p:tgtEl>
                                          <p:spTgt spid="30731"/>
                                        </p:tgtEl>
                                        <p:attrNameLst>
                                          <p:attrName>ppt_h</p:attrName>
                                        </p:attrNameLst>
                                      </p:cBhvr>
                                      <p:tavLst>
                                        <p:tav tm="0">
                                          <p:val>
                                            <p:strVal val="#ppt_h"/>
                                          </p:val>
                                        </p:tav>
                                        <p:tav tm="100000">
                                          <p:val>
                                            <p:strVal val="#ppt_h"/>
                                          </p:val>
                                        </p:tav>
                                      </p:tavLst>
                                    </p:anim>
                                    <p:animEffect transition="in" filter="fade">
                                      <p:cBhvr>
                                        <p:cTn id="19" dur="1000"/>
                                        <p:tgtEl>
                                          <p:spTgt spid="30731"/>
                                        </p:tgtEl>
                                      </p:cBhvr>
                                    </p:animEffect>
                                  </p:childTnLst>
                                </p:cTn>
                              </p:par>
                            </p:childTnLst>
                          </p:cTn>
                        </p:par>
                        <p:par>
                          <p:cTn id="20" fill="hold">
                            <p:stCondLst>
                              <p:cond delay="1000"/>
                            </p:stCondLst>
                            <p:childTnLst>
                              <p:par>
                                <p:cTn id="21" presetID="29" presetClass="entr" presetSubtype="0" fill="hold" grpId="0" nodeType="afterEffect">
                                  <p:stCondLst>
                                    <p:cond delay="0"/>
                                  </p:stCondLst>
                                  <p:childTnLst>
                                    <p:set>
                                      <p:cBhvr>
                                        <p:cTn id="22" dur="1" fill="hold">
                                          <p:stCondLst>
                                            <p:cond delay="0"/>
                                          </p:stCondLst>
                                        </p:cTn>
                                        <p:tgtEl>
                                          <p:spTgt spid="30732"/>
                                        </p:tgtEl>
                                        <p:attrNameLst>
                                          <p:attrName>style.visibility</p:attrName>
                                        </p:attrNameLst>
                                      </p:cBhvr>
                                      <p:to>
                                        <p:strVal val="visible"/>
                                      </p:to>
                                    </p:set>
                                    <p:anim calcmode="lin" valueType="num">
                                      <p:cBhvr>
                                        <p:cTn id="23" dur="1000" fill="hold"/>
                                        <p:tgtEl>
                                          <p:spTgt spid="30732"/>
                                        </p:tgtEl>
                                        <p:attrNameLst>
                                          <p:attrName>ppt_x</p:attrName>
                                        </p:attrNameLst>
                                      </p:cBhvr>
                                      <p:tavLst>
                                        <p:tav tm="0">
                                          <p:val>
                                            <p:strVal val="#ppt_x-.2"/>
                                          </p:val>
                                        </p:tav>
                                        <p:tav tm="100000">
                                          <p:val>
                                            <p:strVal val="#ppt_x"/>
                                          </p:val>
                                        </p:tav>
                                      </p:tavLst>
                                    </p:anim>
                                    <p:anim calcmode="lin" valueType="num">
                                      <p:cBhvr>
                                        <p:cTn id="24" dur="1000" fill="hold"/>
                                        <p:tgtEl>
                                          <p:spTgt spid="3073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073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0726"/>
                                        </p:tgtEl>
                                        <p:attrNameLst>
                                          <p:attrName>style.visibility</p:attrName>
                                        </p:attrNameLst>
                                      </p:cBhvr>
                                      <p:to>
                                        <p:strVal val="visible"/>
                                      </p:to>
                                    </p:set>
                                    <p:animEffect transition="in" filter="dissolve">
                                      <p:cBhvr>
                                        <p:cTn id="30" dur="500"/>
                                        <p:tgtEl>
                                          <p:spTgt spid="30726"/>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30729"/>
                                        </p:tgtEl>
                                        <p:attrNameLst>
                                          <p:attrName>style.visibility</p:attrName>
                                        </p:attrNameLst>
                                      </p:cBhvr>
                                      <p:to>
                                        <p:strVal val="visible"/>
                                      </p:to>
                                    </p:set>
                                    <p:animEffect transition="in" filter="dissolve">
                                      <p:cBhvr>
                                        <p:cTn id="34" dur="500"/>
                                        <p:tgtEl>
                                          <p:spTgt spid="30729"/>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30733"/>
                                        </p:tgtEl>
                                        <p:attrNameLst>
                                          <p:attrName>style.visibility</p:attrName>
                                        </p:attrNameLst>
                                      </p:cBhvr>
                                      <p:to>
                                        <p:strVal val="visible"/>
                                      </p:to>
                                    </p:set>
                                    <p:anim calcmode="lin" valueType="num">
                                      <p:cBhvr>
                                        <p:cTn id="39" dur="1000" fill="hold"/>
                                        <p:tgtEl>
                                          <p:spTgt spid="30733"/>
                                        </p:tgtEl>
                                        <p:attrNameLst>
                                          <p:attrName>ppt_w</p:attrName>
                                        </p:attrNameLst>
                                      </p:cBhvr>
                                      <p:tavLst>
                                        <p:tav tm="0">
                                          <p:val>
                                            <p:strVal val="#ppt_w*0.70"/>
                                          </p:val>
                                        </p:tav>
                                        <p:tav tm="100000">
                                          <p:val>
                                            <p:strVal val="#ppt_w"/>
                                          </p:val>
                                        </p:tav>
                                      </p:tavLst>
                                    </p:anim>
                                    <p:anim calcmode="lin" valueType="num">
                                      <p:cBhvr>
                                        <p:cTn id="40" dur="1000" fill="hold"/>
                                        <p:tgtEl>
                                          <p:spTgt spid="30733"/>
                                        </p:tgtEl>
                                        <p:attrNameLst>
                                          <p:attrName>ppt_h</p:attrName>
                                        </p:attrNameLst>
                                      </p:cBhvr>
                                      <p:tavLst>
                                        <p:tav tm="0">
                                          <p:val>
                                            <p:strVal val="#ppt_h"/>
                                          </p:val>
                                        </p:tav>
                                        <p:tav tm="100000">
                                          <p:val>
                                            <p:strVal val="#ppt_h"/>
                                          </p:val>
                                        </p:tav>
                                      </p:tavLst>
                                    </p:anim>
                                    <p:animEffect transition="in" filter="fade">
                                      <p:cBhvr>
                                        <p:cTn id="41" dur="1000"/>
                                        <p:tgtEl>
                                          <p:spTgt spid="30733"/>
                                        </p:tgtEl>
                                      </p:cBhvr>
                                    </p:animEffect>
                                  </p:childTnLst>
                                </p:cTn>
                              </p:par>
                            </p:childTnLst>
                          </p:cTn>
                        </p:par>
                        <p:par>
                          <p:cTn id="42" fill="hold">
                            <p:stCondLst>
                              <p:cond delay="1000"/>
                            </p:stCondLst>
                            <p:childTnLst>
                              <p:par>
                                <p:cTn id="43" presetID="29" presetClass="entr" presetSubtype="0" fill="hold" grpId="0" nodeType="afterEffect">
                                  <p:stCondLst>
                                    <p:cond delay="0"/>
                                  </p:stCondLst>
                                  <p:childTnLst>
                                    <p:set>
                                      <p:cBhvr>
                                        <p:cTn id="44" dur="1" fill="hold">
                                          <p:stCondLst>
                                            <p:cond delay="0"/>
                                          </p:stCondLst>
                                        </p:cTn>
                                        <p:tgtEl>
                                          <p:spTgt spid="30734"/>
                                        </p:tgtEl>
                                        <p:attrNameLst>
                                          <p:attrName>style.visibility</p:attrName>
                                        </p:attrNameLst>
                                      </p:cBhvr>
                                      <p:to>
                                        <p:strVal val="visible"/>
                                      </p:to>
                                    </p:set>
                                    <p:anim calcmode="lin" valueType="num">
                                      <p:cBhvr>
                                        <p:cTn id="45" dur="1000" fill="hold"/>
                                        <p:tgtEl>
                                          <p:spTgt spid="30734"/>
                                        </p:tgtEl>
                                        <p:attrNameLst>
                                          <p:attrName>ppt_x</p:attrName>
                                        </p:attrNameLst>
                                      </p:cBhvr>
                                      <p:tavLst>
                                        <p:tav tm="0">
                                          <p:val>
                                            <p:strVal val="#ppt_x-.2"/>
                                          </p:val>
                                        </p:tav>
                                        <p:tav tm="100000">
                                          <p:val>
                                            <p:strVal val="#ppt_x"/>
                                          </p:val>
                                        </p:tav>
                                      </p:tavLst>
                                    </p:anim>
                                    <p:anim calcmode="lin" valueType="num">
                                      <p:cBhvr>
                                        <p:cTn id="46" dur="1000" fill="hold"/>
                                        <p:tgtEl>
                                          <p:spTgt spid="30734"/>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073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0727"/>
                                        </p:tgtEl>
                                        <p:attrNameLst>
                                          <p:attrName>style.visibility</p:attrName>
                                        </p:attrNameLst>
                                      </p:cBhvr>
                                      <p:to>
                                        <p:strVal val="visible"/>
                                      </p:to>
                                    </p:set>
                                    <p:animEffect transition="in" filter="dissolve">
                                      <p:cBhvr>
                                        <p:cTn id="52" dur="500"/>
                                        <p:tgtEl>
                                          <p:spTgt spid="3072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0730"/>
                                        </p:tgtEl>
                                        <p:attrNameLst>
                                          <p:attrName>style.visibility</p:attrName>
                                        </p:attrNameLst>
                                      </p:cBhvr>
                                      <p:to>
                                        <p:strVal val="visible"/>
                                      </p:to>
                                    </p:set>
                                    <p:animEffect transition="in" filter="dissolve">
                                      <p:cBhvr>
                                        <p:cTn id="55" dur="500"/>
                                        <p:tgtEl>
                                          <p:spTgt spid="30730"/>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30735"/>
                                        </p:tgtEl>
                                        <p:attrNameLst>
                                          <p:attrName>style.visibility</p:attrName>
                                        </p:attrNameLst>
                                      </p:cBhvr>
                                      <p:to>
                                        <p:strVal val="visible"/>
                                      </p:to>
                                    </p:set>
                                    <p:anim calcmode="lin" valueType="num">
                                      <p:cBhvr>
                                        <p:cTn id="60" dur="1000" fill="hold"/>
                                        <p:tgtEl>
                                          <p:spTgt spid="30735"/>
                                        </p:tgtEl>
                                        <p:attrNameLst>
                                          <p:attrName>ppt_w</p:attrName>
                                        </p:attrNameLst>
                                      </p:cBhvr>
                                      <p:tavLst>
                                        <p:tav tm="0">
                                          <p:val>
                                            <p:strVal val="#ppt_w*0.70"/>
                                          </p:val>
                                        </p:tav>
                                        <p:tav tm="100000">
                                          <p:val>
                                            <p:strVal val="#ppt_w"/>
                                          </p:val>
                                        </p:tav>
                                      </p:tavLst>
                                    </p:anim>
                                    <p:anim calcmode="lin" valueType="num">
                                      <p:cBhvr>
                                        <p:cTn id="61" dur="1000" fill="hold"/>
                                        <p:tgtEl>
                                          <p:spTgt spid="30735"/>
                                        </p:tgtEl>
                                        <p:attrNameLst>
                                          <p:attrName>ppt_h</p:attrName>
                                        </p:attrNameLst>
                                      </p:cBhvr>
                                      <p:tavLst>
                                        <p:tav tm="0">
                                          <p:val>
                                            <p:strVal val="#ppt_h"/>
                                          </p:val>
                                        </p:tav>
                                        <p:tav tm="100000">
                                          <p:val>
                                            <p:strVal val="#ppt_h"/>
                                          </p:val>
                                        </p:tav>
                                      </p:tavLst>
                                    </p:anim>
                                    <p:animEffect transition="in" filter="fade">
                                      <p:cBhvr>
                                        <p:cTn id="62" dur="1000"/>
                                        <p:tgtEl>
                                          <p:spTgt spid="30735"/>
                                        </p:tgtEl>
                                      </p:cBhvr>
                                    </p:animEffect>
                                  </p:childTnLst>
                                </p:cTn>
                              </p:par>
                            </p:childTnLst>
                          </p:cTn>
                        </p:par>
                        <p:par>
                          <p:cTn id="63" fill="hold">
                            <p:stCondLst>
                              <p:cond delay="1000"/>
                            </p:stCondLst>
                            <p:childTnLst>
                              <p:par>
                                <p:cTn id="64" presetID="29" presetClass="entr" presetSubtype="0" fill="hold" grpId="0" nodeType="afterEffect">
                                  <p:stCondLst>
                                    <p:cond delay="0"/>
                                  </p:stCondLst>
                                  <p:childTnLst>
                                    <p:set>
                                      <p:cBhvr>
                                        <p:cTn id="65" dur="1" fill="hold">
                                          <p:stCondLst>
                                            <p:cond delay="0"/>
                                          </p:stCondLst>
                                        </p:cTn>
                                        <p:tgtEl>
                                          <p:spTgt spid="30736"/>
                                        </p:tgtEl>
                                        <p:attrNameLst>
                                          <p:attrName>style.visibility</p:attrName>
                                        </p:attrNameLst>
                                      </p:cBhvr>
                                      <p:to>
                                        <p:strVal val="visible"/>
                                      </p:to>
                                    </p:set>
                                    <p:anim calcmode="lin" valueType="num">
                                      <p:cBhvr>
                                        <p:cTn id="66" dur="1000" fill="hold"/>
                                        <p:tgtEl>
                                          <p:spTgt spid="30736"/>
                                        </p:tgtEl>
                                        <p:attrNameLst>
                                          <p:attrName>ppt_x</p:attrName>
                                        </p:attrNameLst>
                                      </p:cBhvr>
                                      <p:tavLst>
                                        <p:tav tm="0">
                                          <p:val>
                                            <p:strVal val="#ppt_x-.2"/>
                                          </p:val>
                                        </p:tav>
                                        <p:tav tm="100000">
                                          <p:val>
                                            <p:strVal val="#ppt_x"/>
                                          </p:val>
                                        </p:tav>
                                      </p:tavLst>
                                    </p:anim>
                                    <p:anim calcmode="lin" valueType="num">
                                      <p:cBhvr>
                                        <p:cTn id="67" dur="1000" fill="hold"/>
                                        <p:tgtEl>
                                          <p:spTgt spid="30736"/>
                                        </p:tgtEl>
                                        <p:attrNameLst>
                                          <p:attrName>ppt_y</p:attrName>
                                        </p:attrNameLst>
                                      </p:cBhvr>
                                      <p:tavLst>
                                        <p:tav tm="0">
                                          <p:val>
                                            <p:strVal val="#ppt_y"/>
                                          </p:val>
                                        </p:tav>
                                        <p:tav tm="100000">
                                          <p:val>
                                            <p:strVal val="#ppt_y"/>
                                          </p:val>
                                        </p:tav>
                                      </p:tavLst>
                                    </p:anim>
                                    <p:animEffect transition="in" filter="wipe(right)" prLst="gradientSize: 0.1">
                                      <p:cBhvr>
                                        <p:cTn id="68" dur="1000"/>
                                        <p:tgtEl>
                                          <p:spTgt spid="30736"/>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7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0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P spid="30726" grpId="0" animBg="1"/>
      <p:bldP spid="30727" grpId="0" animBg="1"/>
      <p:bldP spid="30728" grpId="0"/>
      <p:bldP spid="30729" grpId="0"/>
      <p:bldP spid="30730" grpId="0"/>
      <p:bldP spid="30731" grpId="0" animBg="1"/>
      <p:bldP spid="30732" grpId="0"/>
      <p:bldP spid="30733" grpId="0" animBg="1"/>
      <p:bldP spid="30734" grpId="0"/>
      <p:bldP spid="30735" grpId="0" animBg="1"/>
      <p:bldP spid="30736" grpId="0"/>
      <p:bldP spid="30737" grpId="0" animBg="1"/>
      <p:bldP spid="30738"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295400"/>
            <a:ext cx="7162800" cy="1524000"/>
          </a:xfrm>
        </p:spPr>
        <p:txBody>
          <a:bodyPr/>
          <a:lstStyle/>
          <a:p>
            <a:pPr lvl="0"/>
            <a:r>
              <a:rPr lang="en-US" dirty="0" smtClean="0"/>
              <a:t>La </a:t>
            </a:r>
            <a:r>
              <a:rPr lang="en-US" dirty="0" err="1" smtClean="0"/>
              <a:t>administración</a:t>
            </a:r>
            <a:r>
              <a:rPr lang="en-US" dirty="0" smtClean="0"/>
              <a:t> </a:t>
            </a:r>
            <a:r>
              <a:rPr lang="en-US" dirty="0" err="1" smtClean="0"/>
              <a:t>por</a:t>
            </a:r>
            <a:r>
              <a:rPr lang="en-US" dirty="0" smtClean="0"/>
              <a:t> </a:t>
            </a:r>
            <a:r>
              <a:rPr lang="en-US" dirty="0" err="1" smtClean="0"/>
              <a:t>valores</a:t>
            </a:r>
            <a:r>
              <a:rPr lang="en-US" dirty="0" smtClean="0"/>
              <a:t>   </a:t>
            </a:r>
            <a:br>
              <a:rPr lang="en-US" dirty="0" smtClean="0"/>
            </a:br>
            <a:r>
              <a:rPr lang="en-US" dirty="0" smtClean="0"/>
              <a:t>           Ken Blanchard</a:t>
            </a:r>
            <a:r>
              <a:rPr lang="es-ES_tradnl" dirty="0" smtClean="0"/>
              <a:t/>
            </a:r>
            <a:br>
              <a:rPr lang="es-ES_tradnl" dirty="0" smtClean="0"/>
            </a:br>
            <a:endParaRPr lang="es-ES_tradnl" dirty="0"/>
          </a:p>
        </p:txBody>
      </p:sp>
      <p:pic>
        <p:nvPicPr>
          <p:cNvPr id="4" name="Content Placeholder 3"/>
          <p:cNvPicPr>
            <a:picLocks noGrp="1" noChangeAspect="1"/>
          </p:cNvPicPr>
          <p:nvPr>
            <p:ph idx="1"/>
          </p:nvPr>
        </p:nvPicPr>
        <p:blipFill>
          <a:blip r:embed="rId2"/>
          <a:srcRect l="-61011" r="-61011"/>
          <a:stretch>
            <a:fillRect/>
          </a:stretch>
        </p:blipFill>
        <p:spPr>
          <a:xfrm>
            <a:off x="1143000" y="2362200"/>
            <a:ext cx="6934200" cy="376872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83768" y="548680"/>
            <a:ext cx="6192688" cy="3096344"/>
          </a:xfrm>
        </p:spPr>
        <p:txBody>
          <a:bodyPr/>
          <a:lstStyle/>
          <a:p>
            <a:r>
              <a:rPr lang="en-US" dirty="0" smtClean="0"/>
              <a:t>“</a:t>
            </a:r>
            <a:r>
              <a:rPr lang="es-ES_tradnl" dirty="0" smtClean="0"/>
              <a:t>En la administración por valores decimos que el verdadero </a:t>
            </a:r>
            <a:r>
              <a:rPr lang="es-ES_tradnl" b="1" dirty="0" smtClean="0">
                <a:effectLst>
                  <a:glow rad="63500">
                    <a:schemeClr val="accent1">
                      <a:satMod val="175000"/>
                      <a:alpha val="40000"/>
                    </a:schemeClr>
                  </a:glow>
                  <a:outerShdw blurRad="38100" dist="38100" dir="2700000" algn="tl">
                    <a:srgbClr val="000000">
                      <a:alpha val="43137"/>
                    </a:srgbClr>
                  </a:outerShdw>
                </a:effectLst>
              </a:rPr>
              <a:t>“jefe” </a:t>
            </a:r>
            <a:r>
              <a:rPr lang="es-ES_tradnl" dirty="0" smtClean="0"/>
              <a:t>son los valores que ha adoptado la compañía. Esta es la autoridad a la que todos debemos obedecer</a:t>
            </a:r>
          </a:p>
          <a:p>
            <a:r>
              <a:rPr lang="es-ES_tradnl" dirty="0" smtClean="0"/>
              <a:t>Las organizaciones no hacen funcionar la administración por valores. ¡</a:t>
            </a:r>
            <a:r>
              <a:rPr lang="es-ES_tradnl" dirty="0" smtClean="0">
                <a:solidFill>
                  <a:srgbClr val="0000FF"/>
                </a:solidFill>
              </a:rPr>
              <a:t>La hacen funcionar las personas!  </a:t>
            </a:r>
          </a:p>
        </p:txBody>
      </p:sp>
      <p:sp>
        <p:nvSpPr>
          <p:cNvPr id="6" name="2 Marcador de contenido"/>
          <p:cNvSpPr txBox="1">
            <a:spLocks/>
          </p:cNvSpPr>
          <p:nvPr/>
        </p:nvSpPr>
        <p:spPr bwMode="auto">
          <a:xfrm>
            <a:off x="611560" y="3789040"/>
            <a:ext cx="7992888" cy="20740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80000"/>
              <a:buFontTx/>
              <a:buChar char="•"/>
              <a:tabLst/>
              <a:defRPr/>
            </a:pPr>
            <a:endParaRPr kumimoji="0" lang="es-ES_tradnl" sz="2400" b="0" i="0" u="none" strike="noStrike" kern="0" cap="none" spc="0" normalizeH="0" baseline="0" noProof="0" dirty="0">
              <a:ln>
                <a:noFill/>
              </a:ln>
              <a:solidFill>
                <a:schemeClr val="tx1"/>
              </a:solidFill>
              <a:effectLst/>
              <a:uLnTx/>
              <a:uFillTx/>
              <a:latin typeface="+mn-lt"/>
              <a:ea typeface="+mn-ea"/>
              <a:cs typeface="+mn-cs"/>
            </a:endParaRPr>
          </a:p>
        </p:txBody>
      </p:sp>
      <p:pic>
        <p:nvPicPr>
          <p:cNvPr id="2053" name="Picture 5"/>
          <p:cNvPicPr>
            <a:picLocks noChangeAspect="1" noChangeArrowheads="1"/>
          </p:cNvPicPr>
          <p:nvPr/>
        </p:nvPicPr>
        <p:blipFill>
          <a:blip r:embed="rId2" cstate="print"/>
          <a:srcRect/>
          <a:stretch>
            <a:fillRect/>
          </a:stretch>
        </p:blipFill>
        <p:spPr bwMode="auto">
          <a:xfrm>
            <a:off x="539552" y="692696"/>
            <a:ext cx="1927678" cy="2398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5" name="Diagram 4"/>
          <p:cNvGraphicFramePr/>
          <p:nvPr/>
        </p:nvGraphicFramePr>
        <p:xfrm>
          <a:off x="3200400" y="3276600"/>
          <a:ext cx="3581400" cy="1828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1219200" y="5257800"/>
          <a:ext cx="7924800" cy="1600200"/>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nodePh="1">
                                  <p:stCondLst>
                                    <p:cond delay="0"/>
                                  </p:stCondLst>
                                  <p:endCondLst>
                                    <p:cond evt="begin" delay="0">
                                      <p:tn val="15"/>
                                    </p:cond>
                                  </p:end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dirty="0"/>
          </a:p>
        </p:txBody>
      </p:sp>
      <p:sp>
        <p:nvSpPr>
          <p:cNvPr id="3" name="Content Placeholder 2"/>
          <p:cNvSpPr>
            <a:spLocks noGrp="1"/>
          </p:cNvSpPr>
          <p:nvPr>
            <p:ph idx="1"/>
          </p:nvPr>
        </p:nvSpPr>
        <p:spPr>
          <a:xfrm>
            <a:off x="1143000" y="914400"/>
            <a:ext cx="6934200" cy="5216525"/>
          </a:xfrm>
        </p:spPr>
        <p:txBody>
          <a:bodyPr/>
          <a:lstStyle/>
          <a:p>
            <a:pPr lvl="0">
              <a:defRPr/>
            </a:pPr>
            <a:r>
              <a:rPr lang="en-US" dirty="0" smtClean="0"/>
              <a:t>“</a:t>
            </a:r>
            <a:r>
              <a:rPr lang="es-ES_tradnl" dirty="0" smtClean="0"/>
              <a:t>El éxito verdadero no proviene de proclamar nuestros valores, sino de </a:t>
            </a:r>
            <a:r>
              <a:rPr lang="es-ES_tradnl" dirty="0" smtClean="0">
                <a:solidFill>
                  <a:srgbClr val="0000FF"/>
                </a:solidFill>
              </a:rPr>
              <a:t>ponerlos en práctica </a:t>
            </a:r>
            <a:r>
              <a:rPr lang="es-ES_tradnl" dirty="0" smtClean="0"/>
              <a:t>consecuentemente todos los días.”       </a:t>
            </a:r>
          </a:p>
          <a:p>
            <a:pPr lvl="0">
              <a:defRPr/>
            </a:pPr>
            <a:r>
              <a:rPr lang="es-ES_tradnl" dirty="0" smtClean="0"/>
              <a:t>“Cuando se alinean alrededor de </a:t>
            </a:r>
            <a:r>
              <a:rPr lang="es-ES_tradnl" dirty="0" smtClean="0">
                <a:solidFill>
                  <a:srgbClr val="0000FF"/>
                </a:solidFill>
              </a:rPr>
              <a:t>valores compartidos </a:t>
            </a:r>
            <a:r>
              <a:rPr lang="es-ES_tradnl" dirty="0" smtClean="0"/>
              <a:t>y se unen en una misión común, personas comunes y corrientes logran resultados extraordinarios”</a:t>
            </a:r>
          </a:p>
          <a:p>
            <a:endParaRPr lang="es-ES_tradnl" dirty="0"/>
          </a:p>
        </p:txBody>
      </p:sp>
      <p:pic>
        <p:nvPicPr>
          <p:cNvPr id="4" name="Content Placeholder 3"/>
          <p:cNvPicPr>
            <a:picLocks noChangeAspect="1"/>
          </p:cNvPicPr>
          <p:nvPr/>
        </p:nvPicPr>
        <mc:AlternateContent>
          <mc:Choice xmlns:ma="http://schemas.microsoft.com/office/mac/drawingml/2008/main" Requires="ma">
            <p:blipFill>
              <a:blip r:embed="rId2"/>
              <a:srcRect t="-1964" b="-1964"/>
              <a:stretch>
                <a:fillRect/>
              </a:stretch>
            </p:blipFill>
          </mc:Choice>
          <mc:Fallback>
            <p:blipFill>
              <a:blip r:embed="rId3"/>
              <a:srcRect t="-1964" b="-1964"/>
              <a:stretch>
                <a:fillRect/>
              </a:stretch>
            </p:blipFill>
          </mc:Fallback>
        </mc:AlternateContent>
        <p:spPr bwMode="auto">
          <a:xfrm>
            <a:off x="1752600" y="3810000"/>
            <a:ext cx="5486400" cy="2473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3140968"/>
            <a:ext cx="6934200" cy="1219200"/>
          </a:xfrm>
        </p:spPr>
        <p:txBody>
          <a:bodyPr/>
          <a:lstStyle/>
          <a:p>
            <a:pPr marL="742950" lvl="0" indent="-742950">
              <a:buFont typeface="+mj-lt"/>
              <a:buAutoNum type="arabicPeriod" startAt="4"/>
            </a:pPr>
            <a:r>
              <a:rPr lang="en-US" dirty="0" smtClean="0"/>
              <a:t>De la </a:t>
            </a:r>
            <a:r>
              <a:rPr lang="en-US" dirty="0" err="1" smtClean="0"/>
              <a:t>necesidad</a:t>
            </a:r>
            <a:r>
              <a:rPr lang="en-US" dirty="0" smtClean="0"/>
              <a:t> de la </a:t>
            </a:r>
            <a:r>
              <a:rPr lang="en-US" dirty="0" err="1" smtClean="0"/>
              <a:t>implantación</a:t>
            </a:r>
            <a:r>
              <a:rPr lang="en-US" dirty="0" smtClean="0"/>
              <a:t> y </a:t>
            </a:r>
            <a:r>
              <a:rPr lang="en-US" dirty="0" err="1" smtClean="0"/>
              <a:t>desarrollo</a:t>
            </a:r>
            <a:r>
              <a:rPr lang="en-US" dirty="0" smtClean="0"/>
              <a:t> de </a:t>
            </a:r>
            <a:r>
              <a:rPr lang="en-US" dirty="0" err="1" smtClean="0"/>
              <a:t>valores</a:t>
            </a:r>
            <a:r>
              <a:rPr lang="en-US" dirty="0" smtClean="0"/>
              <a:t> </a:t>
            </a:r>
            <a:r>
              <a:rPr lang="en-US" dirty="0" err="1" smtClean="0"/>
              <a:t>para</a:t>
            </a:r>
            <a:r>
              <a:rPr lang="en-US" dirty="0" smtClean="0"/>
              <a:t> </a:t>
            </a:r>
            <a:r>
              <a:rPr lang="en-US" dirty="0" err="1" smtClean="0"/>
              <a:t>encausar</a:t>
            </a:r>
            <a:r>
              <a:rPr lang="en-US" dirty="0" smtClean="0"/>
              <a:t> el  </a:t>
            </a:r>
            <a:r>
              <a:rPr lang="en-US" dirty="0" err="1" smtClean="0"/>
              <a:t>potencial</a:t>
            </a:r>
            <a:r>
              <a:rPr lang="en-US" dirty="0" smtClean="0"/>
              <a:t> </a:t>
            </a:r>
            <a:r>
              <a:rPr lang="en-US" dirty="0" err="1" smtClean="0"/>
              <a:t>humado</a:t>
            </a:r>
            <a:r>
              <a:rPr lang="en-US" dirty="0" smtClean="0"/>
              <a:t> en forma </a:t>
            </a:r>
            <a:r>
              <a:rPr lang="en-US" dirty="0" err="1" smtClean="0"/>
              <a:t>efectiva</a:t>
            </a:r>
            <a:r>
              <a:rPr lang="en-US" dirty="0" smtClean="0"/>
              <a:t> </a:t>
            </a:r>
            <a:r>
              <a:rPr lang="es-ES_tradnl" dirty="0" smtClean="0"/>
              <a:t/>
            </a:r>
            <a:br>
              <a:rPr lang="es-ES_tradnl" dirty="0" smtClean="0"/>
            </a:br>
            <a:endParaRPr lang="es-ES_tradnl" dirty="0"/>
          </a:p>
        </p:txBody>
      </p:sp>
      <p:pic>
        <p:nvPicPr>
          <p:cNvPr id="3074" name="Picture 2"/>
          <p:cNvPicPr>
            <a:picLocks noChangeAspect="1" noChangeArrowheads="1"/>
          </p:cNvPicPr>
          <p:nvPr/>
        </p:nvPicPr>
        <p:blipFill>
          <a:blip r:embed="rId2" cstate="print"/>
          <a:srcRect/>
          <a:stretch>
            <a:fillRect/>
          </a:stretch>
        </p:blipFill>
        <p:spPr bwMode="auto">
          <a:xfrm>
            <a:off x="4427984" y="3573016"/>
            <a:ext cx="3488044" cy="23370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764704"/>
            <a:ext cx="6934200" cy="4378325"/>
          </a:xfrm>
        </p:spPr>
        <p:txBody>
          <a:bodyPr/>
          <a:lstStyle/>
          <a:p>
            <a:pPr algn="ctr">
              <a:buNone/>
            </a:pPr>
            <a:r>
              <a:rPr lang="en-US" dirty="0" smtClean="0"/>
              <a:t> “</a:t>
            </a:r>
            <a:r>
              <a:rPr lang="es-ES_tradnl" dirty="0" smtClean="0"/>
              <a:t>Camino a la vida es guardar la instrucción; Pero quien desecha la reprensión, yerra.</a:t>
            </a:r>
            <a:r>
              <a:rPr lang="es-ES_tradnl" baseline="30000" dirty="0" smtClean="0"/>
              <a:t>”</a:t>
            </a:r>
          </a:p>
          <a:p>
            <a:pPr algn="ctr">
              <a:buNone/>
            </a:pPr>
            <a:r>
              <a:rPr lang="es-ES_tradnl" baseline="30000" dirty="0" smtClean="0"/>
              <a:t>   Pr.10:17</a:t>
            </a:r>
          </a:p>
          <a:p>
            <a:pPr algn="ctr">
              <a:buNone/>
            </a:pPr>
            <a:endParaRPr lang="es-ES_tradnl" dirty="0" smtClean="0"/>
          </a:p>
          <a:p>
            <a:pPr algn="ctr">
              <a:buNone/>
            </a:pPr>
            <a:r>
              <a:rPr lang="es-ES_tradnl" baseline="30000" dirty="0" smtClean="0"/>
              <a:t>“</a:t>
            </a:r>
            <a:r>
              <a:rPr lang="es-ES_tradnl" dirty="0" smtClean="0"/>
              <a:t>El que ama la instrucción ama la sabiduría;</a:t>
            </a:r>
            <a:r>
              <a:rPr lang="es-ES_tradnl" b="1" dirty="0" smtClean="0"/>
              <a:t> </a:t>
            </a:r>
            <a:r>
              <a:rPr lang="es-ES_tradnl" dirty="0" smtClean="0"/>
              <a:t>Mas el que aborrece la reprensión es ignorante</a:t>
            </a:r>
            <a:r>
              <a:rPr lang="es-ES_tradnl" baseline="30000" dirty="0" smtClean="0"/>
              <a:t> </a:t>
            </a:r>
          </a:p>
          <a:p>
            <a:pPr algn="ctr">
              <a:buNone/>
            </a:pPr>
            <a:r>
              <a:rPr lang="es-ES_tradnl" baseline="30000" dirty="0" smtClean="0"/>
              <a:t> Pr.12:1</a:t>
            </a:r>
          </a:p>
          <a:p>
            <a:pPr algn="ctr">
              <a:buNone/>
            </a:pPr>
            <a:endParaRPr lang="es-ES_tradnl" dirty="0" smtClean="0"/>
          </a:p>
          <a:p>
            <a:pPr algn="ctr">
              <a:buNone/>
            </a:pPr>
            <a:r>
              <a:rPr lang="es-ES_tradnl" dirty="0" smtClean="0"/>
              <a:t>    “Toda la Escritura es inspirada por Dios, y útil para enseñar, para redargüir, para corregir,    </a:t>
            </a:r>
          </a:p>
          <a:p>
            <a:pPr algn="ctr">
              <a:buNone/>
            </a:pPr>
            <a:r>
              <a:rPr lang="es-ES_tradnl" dirty="0" smtClean="0"/>
              <a:t>     para instruir en justicia,</a:t>
            </a:r>
            <a:r>
              <a:rPr lang="es-ES_tradnl" baseline="30000" dirty="0" smtClean="0"/>
              <a:t>  </a:t>
            </a:r>
            <a:r>
              <a:rPr lang="es-ES_tradnl" dirty="0" smtClean="0"/>
              <a:t>a fin de que el hombre de Dios sea perfecto, enteramente  </a:t>
            </a:r>
          </a:p>
          <a:p>
            <a:pPr algn="ctr">
              <a:buNone/>
            </a:pPr>
            <a:r>
              <a:rPr lang="es-ES_tradnl" dirty="0" smtClean="0"/>
              <a:t>     </a:t>
            </a:r>
            <a:r>
              <a:rPr lang="es-ES_tradnl" u="sng" dirty="0" smtClean="0">
                <a:effectLst>
                  <a:glow rad="63500">
                    <a:schemeClr val="accent1">
                      <a:satMod val="175000"/>
                      <a:alpha val="40000"/>
                    </a:schemeClr>
                  </a:glow>
                </a:effectLst>
              </a:rPr>
              <a:t>preparado para toda buena obra</a:t>
            </a:r>
            <a:r>
              <a:rPr lang="es-ES_tradnl" dirty="0" smtClean="0">
                <a:effectLst>
                  <a:glow rad="63500">
                    <a:schemeClr val="accent1">
                      <a:satMod val="175000"/>
                      <a:alpha val="40000"/>
                    </a:schemeClr>
                  </a:glow>
                </a:effectLst>
              </a:rPr>
              <a:t>.”</a:t>
            </a:r>
          </a:p>
          <a:p>
            <a:pPr algn="ctr">
              <a:buNone/>
            </a:pPr>
            <a:r>
              <a:rPr lang="es-ES_tradnl" sz="1800" dirty="0" smtClean="0"/>
              <a:t> 2Tim. 3:16- 17</a:t>
            </a:r>
            <a:endParaRPr lang="es-ES_tradnl"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linds(horizontal)">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73" name="Rectangle 9"/>
          <p:cNvSpPr>
            <a:spLocks noGrp="1" noChangeArrowheads="1"/>
          </p:cNvSpPr>
          <p:nvPr>
            <p:ph type="title"/>
          </p:nvPr>
        </p:nvSpPr>
        <p:spPr>
          <a:xfrm>
            <a:off x="539552" y="548680"/>
            <a:ext cx="6934200" cy="1219200"/>
          </a:xfrm>
        </p:spPr>
        <p:txBody>
          <a:bodyPr/>
          <a:lstStyle/>
          <a:p>
            <a:r>
              <a:rPr lang="en-US" b="1" dirty="0" smtClean="0"/>
              <a:t>I-¿</a:t>
            </a:r>
            <a:r>
              <a:rPr lang="en-US" b="1" dirty="0" smtClean="0">
                <a:solidFill>
                  <a:schemeClr val="tx1"/>
                </a:solidFill>
                <a:latin typeface="+mj-lt"/>
                <a:ea typeface="+mj-ea"/>
                <a:cs typeface="+mj-cs"/>
              </a:rPr>
              <a:t>QUE </a:t>
            </a:r>
            <a:r>
              <a:rPr lang="en-US" b="1" dirty="0">
                <a:solidFill>
                  <a:schemeClr val="tx1"/>
                </a:solidFill>
                <a:latin typeface="+mj-lt"/>
                <a:ea typeface="+mj-ea"/>
                <a:cs typeface="+mj-cs"/>
              </a:rPr>
              <a:t>ES UN GERENTE?</a:t>
            </a:r>
            <a:endParaRPr lang="es-ES_tradnl" b="1" dirty="0">
              <a:solidFill>
                <a:schemeClr val="tx1"/>
              </a:solidFill>
              <a:latin typeface="+mj-lt"/>
              <a:ea typeface="+mj-ea"/>
              <a:cs typeface="+mj-cs"/>
            </a:endParaRPr>
          </a:p>
        </p:txBody>
      </p:sp>
      <p:sp>
        <p:nvSpPr>
          <p:cNvPr id="11272" name="Rectangle 8"/>
          <p:cNvSpPr>
            <a:spLocks noGrp="1" noChangeArrowheads="1"/>
          </p:cNvSpPr>
          <p:nvPr>
            <p:ph idx="1"/>
          </p:nvPr>
        </p:nvSpPr>
        <p:spPr>
          <a:xfrm>
            <a:off x="611560" y="1772816"/>
            <a:ext cx="4968552" cy="4378325"/>
          </a:xfrm>
        </p:spPr>
        <p:txBody>
          <a:bodyPr/>
          <a:lstStyle/>
          <a:p>
            <a:pPr marL="457200" lvl="0" indent="-457200">
              <a:buFont typeface="+mj-lt"/>
              <a:buAutoNum type="alphaUcPeriod"/>
            </a:pPr>
            <a:r>
              <a:rPr lang="es-SV" b="1" dirty="0" smtClean="0">
                <a:solidFill>
                  <a:schemeClr val="tx1"/>
                </a:solidFill>
                <a:latin typeface="+mn-lt"/>
                <a:ea typeface="+mn-ea"/>
                <a:cs typeface="+mn-cs"/>
              </a:rPr>
              <a:t>Dicc. De la lengua Castellana</a:t>
            </a:r>
            <a:r>
              <a:rPr lang="es-SV" dirty="0" smtClean="0">
                <a:solidFill>
                  <a:schemeClr val="tx1"/>
                </a:solidFill>
                <a:latin typeface="+mn-lt"/>
                <a:ea typeface="+mn-ea"/>
                <a:cs typeface="+mn-cs"/>
              </a:rPr>
              <a:t> </a:t>
            </a:r>
            <a:r>
              <a:rPr lang="es-SV" dirty="0" smtClean="0">
                <a:solidFill>
                  <a:srgbClr val="FF0000"/>
                </a:solidFill>
                <a:latin typeface="+mn-lt"/>
                <a:ea typeface="+mn-ea"/>
                <a:cs typeface="+mn-cs"/>
              </a:rPr>
              <a:t>(Del lat. </a:t>
            </a:r>
            <a:r>
              <a:rPr lang="es-SV" i="1" dirty="0" err="1" smtClean="0">
                <a:solidFill>
                  <a:srgbClr val="FF0000"/>
                </a:solidFill>
                <a:latin typeface="+mn-lt"/>
                <a:ea typeface="+mn-ea"/>
                <a:cs typeface="+mn-cs"/>
              </a:rPr>
              <a:t>gerens</a:t>
            </a:r>
            <a:r>
              <a:rPr lang="es-SV" i="1" dirty="0" smtClean="0">
                <a:solidFill>
                  <a:srgbClr val="FF0000"/>
                </a:solidFill>
                <a:latin typeface="+mn-lt"/>
                <a:ea typeface="+mn-ea"/>
                <a:cs typeface="+mn-cs"/>
              </a:rPr>
              <a:t>, -</a:t>
            </a:r>
            <a:r>
              <a:rPr lang="es-SV" i="1" dirty="0" err="1" smtClean="0">
                <a:solidFill>
                  <a:srgbClr val="FF0000"/>
                </a:solidFill>
                <a:latin typeface="+mn-lt"/>
                <a:ea typeface="+mn-ea"/>
                <a:cs typeface="+mn-cs"/>
              </a:rPr>
              <a:t>entis</a:t>
            </a:r>
            <a:r>
              <a:rPr lang="es-SV" dirty="0" smtClean="0">
                <a:solidFill>
                  <a:srgbClr val="FF0000"/>
                </a:solidFill>
                <a:latin typeface="+mn-lt"/>
                <a:ea typeface="+mn-ea"/>
                <a:cs typeface="+mn-cs"/>
              </a:rPr>
              <a:t>): </a:t>
            </a:r>
            <a:r>
              <a:rPr lang="es-SV" dirty="0" smtClean="0">
                <a:latin typeface="+mn-lt"/>
                <a:ea typeface="+mn-ea"/>
                <a:cs typeface="+mn-cs"/>
              </a:rPr>
              <a:t>“</a:t>
            </a:r>
            <a:r>
              <a:rPr lang="es-SV" dirty="0" smtClean="0">
                <a:solidFill>
                  <a:schemeClr val="tx1"/>
                </a:solidFill>
                <a:latin typeface="+mn-lt"/>
                <a:ea typeface="+mn-ea"/>
                <a:cs typeface="+mn-cs"/>
              </a:rPr>
              <a:t>Persona que lleva la gestión administrativa de una empresa o institución.”</a:t>
            </a:r>
          </a:p>
          <a:p>
            <a:pPr lvl="0">
              <a:buNone/>
            </a:pPr>
            <a:r>
              <a:rPr lang="es-SV" dirty="0" smtClean="0"/>
              <a:t>     </a:t>
            </a:r>
            <a:r>
              <a:rPr lang="es-SV" b="1" dirty="0" smtClean="0">
                <a:solidFill>
                  <a:schemeClr val="tx1"/>
                </a:solidFill>
                <a:latin typeface="+mn-lt"/>
                <a:ea typeface="+mn-ea"/>
                <a:cs typeface="+mn-cs"/>
              </a:rPr>
              <a:t>Etimologia</a:t>
            </a:r>
            <a:r>
              <a:rPr lang="es-SV" dirty="0" smtClean="0">
                <a:solidFill>
                  <a:schemeClr val="tx1"/>
                </a:solidFill>
                <a:latin typeface="+mn-lt"/>
                <a:ea typeface="+mn-ea"/>
                <a:cs typeface="+mn-cs"/>
              </a:rPr>
              <a:t>: Del latín </a:t>
            </a:r>
            <a:r>
              <a:rPr lang="es-SV" i="1" dirty="0" smtClean="0">
                <a:solidFill>
                  <a:schemeClr val="tx1"/>
                </a:solidFill>
                <a:latin typeface="+mn-lt"/>
                <a:ea typeface="+mn-ea"/>
                <a:cs typeface="+mn-cs"/>
              </a:rPr>
              <a:t>gerens</a:t>
            </a:r>
            <a:r>
              <a:rPr lang="es-SV" dirty="0" smtClean="0">
                <a:solidFill>
                  <a:schemeClr val="tx1"/>
                </a:solidFill>
                <a:latin typeface="+mn-lt"/>
                <a:ea typeface="+mn-ea"/>
                <a:cs typeface="+mn-cs"/>
              </a:rPr>
              <a:t> :</a:t>
            </a:r>
          </a:p>
          <a:p>
            <a:pPr lvl="0">
              <a:buNone/>
            </a:pPr>
            <a:r>
              <a:rPr lang="es-SV" dirty="0" smtClean="0"/>
              <a:t>        </a:t>
            </a:r>
            <a:r>
              <a:rPr lang="es-SV" dirty="0" smtClean="0">
                <a:solidFill>
                  <a:schemeClr val="tx1"/>
                </a:solidFill>
                <a:latin typeface="+mn-lt"/>
                <a:ea typeface="+mn-ea"/>
                <a:cs typeface="+mn-cs"/>
              </a:rPr>
              <a:t>el que gestiona o </a:t>
            </a:r>
            <a:r>
              <a:rPr lang="es-SV" dirty="0" smtClean="0">
                <a:solidFill>
                  <a:srgbClr val="0000FF"/>
                </a:solidFill>
                <a:latin typeface="+mn-lt"/>
                <a:ea typeface="+mn-ea"/>
                <a:cs typeface="+mn-cs"/>
              </a:rPr>
              <a:t>lleva a cabo</a:t>
            </a:r>
            <a:endParaRPr lang="es-SV" dirty="0" smtClean="0">
              <a:solidFill>
                <a:schemeClr val="tx1"/>
              </a:solidFill>
              <a:latin typeface="+mn-lt"/>
              <a:ea typeface="+mn-ea"/>
              <a:cs typeface="+mn-cs"/>
            </a:endParaRPr>
          </a:p>
          <a:p>
            <a:pPr>
              <a:buNone/>
            </a:pPr>
            <a:r>
              <a:rPr lang="es-SV" dirty="0" smtClean="0">
                <a:solidFill>
                  <a:schemeClr val="tx1"/>
                </a:solidFill>
                <a:latin typeface="+mn-lt"/>
                <a:ea typeface="+mn-ea"/>
                <a:cs typeface="+mn-cs"/>
              </a:rPr>
              <a:t>    “Realización de las acciones oportunas para conseguir el logro de un asunto o de un deseo”</a:t>
            </a:r>
            <a:endParaRPr lang="es-SV" dirty="0">
              <a:solidFill>
                <a:schemeClr val="tx1"/>
              </a:solidFill>
              <a:latin typeface="+mn-lt"/>
              <a:ea typeface="+mn-ea"/>
              <a:cs typeface="+mn-cs"/>
            </a:endParaRPr>
          </a:p>
        </p:txBody>
      </p:sp>
      <p:pic>
        <p:nvPicPr>
          <p:cNvPr id="6" name="5 Imagen" descr="j0422804.jpg"/>
          <p:cNvPicPr>
            <a:picLocks noChangeAspect="1"/>
          </p:cNvPicPr>
          <p:nvPr/>
        </p:nvPicPr>
        <p:blipFill>
          <a:blip r:embed="rId2" cstate="print"/>
          <a:stretch>
            <a:fillRect/>
          </a:stretch>
        </p:blipFill>
        <p:spPr>
          <a:xfrm>
            <a:off x="5148064" y="2204864"/>
            <a:ext cx="3501008" cy="35010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animEffect transition="in" filter="dissolve">
                                      <p:cBhvr>
                                        <p:cTn id="7" dur="500"/>
                                        <p:tgtEl>
                                          <p:spTgt spid="1127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272">
                                            <p:txEl>
                                              <p:pRg st="1" end="1"/>
                                            </p:txEl>
                                          </p:spTgt>
                                        </p:tgtEl>
                                        <p:attrNameLst>
                                          <p:attrName>style.visibility</p:attrName>
                                        </p:attrNameLst>
                                      </p:cBhvr>
                                      <p:to>
                                        <p:strVal val="visible"/>
                                      </p:to>
                                    </p:set>
                                    <p:animEffect transition="in" filter="dissolve">
                                      <p:cBhvr>
                                        <p:cTn id="11" dur="500"/>
                                        <p:tgtEl>
                                          <p:spTgt spid="11272">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1272">
                                            <p:txEl>
                                              <p:pRg st="2" end="2"/>
                                            </p:txEl>
                                          </p:spTgt>
                                        </p:tgtEl>
                                        <p:attrNameLst>
                                          <p:attrName>style.visibility</p:attrName>
                                        </p:attrNameLst>
                                      </p:cBhvr>
                                      <p:to>
                                        <p:strVal val="visible"/>
                                      </p:to>
                                    </p:set>
                                    <p:animEffect transition="in" filter="dissolve">
                                      <p:cBhvr>
                                        <p:cTn id="15" dur="500"/>
                                        <p:tgtEl>
                                          <p:spTgt spid="11272">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1272">
                                            <p:txEl>
                                              <p:pRg st="3" end="3"/>
                                            </p:txEl>
                                          </p:spTgt>
                                        </p:tgtEl>
                                        <p:attrNameLst>
                                          <p:attrName>style.visibility</p:attrName>
                                        </p:attrNameLst>
                                      </p:cBhvr>
                                      <p:to>
                                        <p:strVal val="visible"/>
                                      </p:to>
                                    </p:set>
                                    <p:animEffect transition="in" filter="dissolve">
                                      <p:cBhvr>
                                        <p:cTn id="19" dur="500"/>
                                        <p:tgtEl>
                                          <p:spTgt spid="112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628800"/>
            <a:ext cx="6934200" cy="1219200"/>
          </a:xfrm>
        </p:spPr>
        <p:txBody>
          <a:bodyPr/>
          <a:lstStyle/>
          <a:p>
            <a:r>
              <a:rPr lang="en-US" sz="3200" dirty="0" smtClean="0"/>
              <a:t>III- EL CAPITAL Y LOS VALORES ESPIRITUALES COMO FRUTO DEL ESPIRITU (</a:t>
            </a:r>
            <a:r>
              <a:rPr lang="en-US" sz="3200" dirty="0" err="1" smtClean="0"/>
              <a:t>Gá</a:t>
            </a:r>
            <a:r>
              <a:rPr lang="en-US" sz="3200" dirty="0" smtClean="0"/>
              <a:t> 5:16-25)</a:t>
            </a:r>
            <a:r>
              <a:rPr lang="es-ES_tradnl" dirty="0" smtClean="0"/>
              <a:t/>
            </a:r>
            <a:br>
              <a:rPr lang="es-ES_tradnl" dirty="0" smtClean="0"/>
            </a:br>
            <a:endParaRPr lang="es-ES_tradnl" dirty="0"/>
          </a:p>
        </p:txBody>
      </p:sp>
      <p:sp>
        <p:nvSpPr>
          <p:cNvPr id="3" name="2 Marcador de contenido"/>
          <p:cNvSpPr>
            <a:spLocks noGrp="1"/>
          </p:cNvSpPr>
          <p:nvPr>
            <p:ph idx="1"/>
          </p:nvPr>
        </p:nvSpPr>
        <p:spPr>
          <a:xfrm>
            <a:off x="0" y="2492896"/>
            <a:ext cx="8676456" cy="3494013"/>
          </a:xfrm>
        </p:spPr>
        <p:txBody>
          <a:bodyPr/>
          <a:lstStyle/>
          <a:p>
            <a:pPr algn="ctr">
              <a:buNone/>
            </a:pPr>
            <a:r>
              <a:rPr lang="es-ES_tradnl" sz="2000" dirty="0" smtClean="0"/>
              <a:t>	</a:t>
            </a:r>
            <a:r>
              <a:rPr lang="es-ES_tradnl" dirty="0" smtClean="0">
                <a:solidFill>
                  <a:schemeClr val="accent1">
                    <a:lumMod val="50000"/>
                  </a:schemeClr>
                </a:solidFill>
              </a:rPr>
              <a:t>Digo,  pues:  Andad en el Espíritu,  y no satisfagáis los  deseos de la carne. Porque el deseo de la carne es contra  el Espíritu,  y el del Espíritu es contra la carne;  y éstos se oponen entre sí,  para que no hagáis lo que quisiereis. Pero si sois guiados por el Espíritu,  no estáis bajo la ley.   Y manifiestas son las obras de la carne,  que son:  adulterio,  fornicación,  inmundicia,  lascivia,  idolatría,  hechicerías,  enemistades,  pleitos,  celos,  iras,  contiendas,  disensiones,  herejías,   envidias,  homicidios,  borracheras,  orgías,  y cosas semejantes a estas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628800"/>
            <a:ext cx="6934200" cy="1219200"/>
          </a:xfrm>
        </p:spPr>
        <p:txBody>
          <a:bodyPr/>
          <a:lstStyle/>
          <a:p>
            <a:r>
              <a:rPr lang="en-US" sz="3200" dirty="0" smtClean="0"/>
              <a:t>III- EL CAPITAL Y LOS VALORES ESPIRITUALES COMO FRUTO DEL ESPIRITU (</a:t>
            </a:r>
            <a:r>
              <a:rPr lang="en-US" sz="3200" dirty="0" err="1" smtClean="0"/>
              <a:t>Gá</a:t>
            </a:r>
            <a:r>
              <a:rPr lang="en-US" sz="3200" dirty="0" smtClean="0"/>
              <a:t> 5:16-25) </a:t>
            </a:r>
            <a:r>
              <a:rPr lang="es-ES_tradnl" sz="3200" dirty="0" smtClean="0"/>
              <a:t/>
            </a:r>
            <a:br>
              <a:rPr lang="es-ES_tradnl" sz="3200" dirty="0" smtClean="0"/>
            </a:br>
            <a:endParaRPr lang="es-ES_tradnl" sz="3200" dirty="0"/>
          </a:p>
        </p:txBody>
      </p:sp>
      <p:sp>
        <p:nvSpPr>
          <p:cNvPr id="3" name="2 Marcador de contenido"/>
          <p:cNvSpPr>
            <a:spLocks noGrp="1"/>
          </p:cNvSpPr>
          <p:nvPr>
            <p:ph idx="1"/>
          </p:nvPr>
        </p:nvSpPr>
        <p:spPr>
          <a:xfrm>
            <a:off x="683568" y="2636912"/>
            <a:ext cx="7848872" cy="3494013"/>
          </a:xfrm>
        </p:spPr>
        <p:txBody>
          <a:bodyPr/>
          <a:lstStyle/>
          <a:p>
            <a:pPr algn="ctr">
              <a:buNone/>
            </a:pPr>
            <a:r>
              <a:rPr lang="es-ES_tradnl" dirty="0" smtClean="0">
                <a:solidFill>
                  <a:schemeClr val="accent1">
                    <a:lumMod val="50000"/>
                  </a:schemeClr>
                </a:solidFill>
              </a:rPr>
              <a:t>acerca de las cuales os amonesto,  como ya os lo he dicho antes,  que los que practican tales cosas no heredarán el reino de Dios. Mas el fruto del Espíritu es </a:t>
            </a:r>
            <a:r>
              <a:rPr lang="es-ES_tradnl" dirty="0" smtClean="0">
                <a:solidFill>
                  <a:srgbClr val="0000FF"/>
                </a:solidFill>
              </a:rPr>
              <a:t>amor,  gozo,  paz,  paciencia,  benignidad,  bondad,  fe,  mansedumbre,  templanza;  contra tales cosas no hay ley</a:t>
            </a:r>
            <a:r>
              <a:rPr lang="es-ES_tradnl" dirty="0" smtClean="0">
                <a:solidFill>
                  <a:schemeClr val="accent1">
                    <a:lumMod val="50000"/>
                  </a:schemeClr>
                </a:solidFill>
              </a:rPr>
              <a:t>.  Pero los que son de Cristo han crucificado la carne con sus pasiones y deseos. Si vivimos por el Espíritu,  andemos también por el Espíritu.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934200" cy="1143000"/>
          </a:xfrm>
        </p:spPr>
        <p:txBody>
          <a:bodyPr/>
          <a:lstStyle/>
          <a:p>
            <a:r>
              <a:rPr lang="es-ES_tradnl" dirty="0" smtClean="0"/>
              <a:t> </a:t>
            </a:r>
            <a:r>
              <a:rPr lang="es-ES_tradnl" sz="2800" dirty="0" smtClean="0"/>
              <a:t>A. AMOR. Gr. AGAPE = "Afecto, buena voluntad, espíritu afectuoso".</a:t>
            </a:r>
            <a:r>
              <a:rPr lang="es-ES_tradnl" sz="2800" dirty="0" smtClean="0"/>
              <a:t> </a:t>
            </a:r>
            <a:endParaRPr lang="es-ES_tradnl" sz="2800" dirty="0"/>
          </a:p>
        </p:txBody>
      </p:sp>
      <p:sp>
        <p:nvSpPr>
          <p:cNvPr id="3" name="Content Placeholder 2"/>
          <p:cNvSpPr>
            <a:spLocks noGrp="1"/>
          </p:cNvSpPr>
          <p:nvPr>
            <p:ph idx="1"/>
          </p:nvPr>
        </p:nvSpPr>
        <p:spPr>
          <a:xfrm>
            <a:off x="1143000" y="1905000"/>
            <a:ext cx="7162800" cy="4225925"/>
          </a:xfrm>
        </p:spPr>
        <p:txBody>
          <a:bodyPr/>
          <a:lstStyle/>
          <a:p>
            <a:r>
              <a:rPr lang="es-ES_tradnl" dirty="0" smtClean="0"/>
              <a:t>La habilidad, </a:t>
            </a:r>
            <a:r>
              <a:rPr lang="es-ES_tradnl" dirty="0" smtClean="0"/>
              <a:t>el </a:t>
            </a:r>
            <a:r>
              <a:rPr lang="es-ES_tradnl" dirty="0" smtClean="0"/>
              <a:t>poder y la determinación de amor a la gente que no queremos. Mateo 5: 43-</a:t>
            </a:r>
            <a:r>
              <a:rPr lang="es-ES_tradnl" dirty="0" smtClean="0"/>
              <a:t>45. </a:t>
            </a:r>
          </a:p>
          <a:p>
            <a:r>
              <a:rPr lang="es-ES_tradnl" dirty="0" smtClean="0">
                <a:solidFill>
                  <a:srgbClr val="FF0000"/>
                </a:solidFill>
              </a:rPr>
              <a:t>“</a:t>
            </a:r>
            <a:r>
              <a:rPr lang="en-US" dirty="0" err="1" smtClean="0">
                <a:solidFill>
                  <a:srgbClr val="FF0000"/>
                </a:solidFill>
              </a:rPr>
              <a:t>Oísteis</a:t>
            </a:r>
            <a:r>
              <a:rPr lang="en-US" dirty="0" smtClean="0">
                <a:solidFill>
                  <a:srgbClr val="FF0000"/>
                </a:solidFill>
              </a:rPr>
              <a:t> </a:t>
            </a:r>
            <a:r>
              <a:rPr lang="en-US" dirty="0" err="1" smtClean="0">
                <a:solidFill>
                  <a:srgbClr val="FF0000"/>
                </a:solidFill>
              </a:rPr>
              <a:t>que</a:t>
            </a:r>
            <a:r>
              <a:rPr lang="en-US" dirty="0" smtClean="0">
                <a:solidFill>
                  <a:srgbClr val="FF0000"/>
                </a:solidFill>
              </a:rPr>
              <a:t> </a:t>
            </a:r>
            <a:r>
              <a:rPr lang="en-US" dirty="0" err="1" smtClean="0">
                <a:solidFill>
                  <a:srgbClr val="FF0000"/>
                </a:solidFill>
              </a:rPr>
              <a:t>fue</a:t>
            </a:r>
            <a:r>
              <a:rPr lang="en-US" dirty="0" smtClean="0">
                <a:solidFill>
                  <a:srgbClr val="FF0000"/>
                </a:solidFill>
              </a:rPr>
              <a:t> </a:t>
            </a:r>
            <a:r>
              <a:rPr lang="en-US" dirty="0" err="1" smtClean="0">
                <a:solidFill>
                  <a:srgbClr val="FF0000"/>
                </a:solidFill>
              </a:rPr>
              <a:t>dicho</a:t>
            </a:r>
            <a:r>
              <a:rPr lang="en-US" dirty="0" smtClean="0">
                <a:solidFill>
                  <a:srgbClr val="FF0000"/>
                </a:solidFill>
              </a:rPr>
              <a:t>: </a:t>
            </a:r>
            <a:r>
              <a:rPr lang="en-US" dirty="0" err="1" smtClean="0">
                <a:solidFill>
                  <a:srgbClr val="FF0000"/>
                </a:solidFill>
              </a:rPr>
              <a:t>Amarás</a:t>
            </a:r>
            <a:r>
              <a:rPr lang="en-US" dirty="0" smtClean="0">
                <a:solidFill>
                  <a:srgbClr val="FF0000"/>
                </a:solidFill>
              </a:rPr>
              <a:t> a </a:t>
            </a:r>
            <a:r>
              <a:rPr lang="en-US" dirty="0" err="1" smtClean="0">
                <a:solidFill>
                  <a:srgbClr val="FF0000"/>
                </a:solidFill>
              </a:rPr>
              <a:t>tu</a:t>
            </a:r>
            <a:r>
              <a:rPr lang="en-US" dirty="0" smtClean="0">
                <a:solidFill>
                  <a:srgbClr val="FF0000"/>
                </a:solidFill>
              </a:rPr>
              <a:t> </a:t>
            </a:r>
            <a:r>
              <a:rPr lang="en-US" dirty="0" err="1" smtClean="0">
                <a:solidFill>
                  <a:srgbClr val="FF0000"/>
                </a:solidFill>
              </a:rPr>
              <a:t>prójimo,</a:t>
            </a:r>
            <a:r>
              <a:rPr lang="en-US" i="1" baseline="30000" dirty="0" err="1" smtClean="0">
                <a:solidFill>
                  <a:srgbClr val="FF0000"/>
                </a:solidFill>
              </a:rPr>
              <a:t>z</a:t>
            </a:r>
            <a:r>
              <a:rPr lang="en-US" i="1" dirty="0" smtClean="0">
                <a:solidFill>
                  <a:srgbClr val="FF0000"/>
                </a:solidFill>
              </a:rPr>
              <a:t> </a:t>
            </a:r>
            <a:r>
              <a:rPr lang="en-US" i="1" dirty="0" err="1" smtClean="0">
                <a:solidFill>
                  <a:srgbClr val="FF0000"/>
                </a:solidFill>
              </a:rPr>
              <a:t>y</a:t>
            </a:r>
            <a:r>
              <a:rPr lang="en-US" i="1" dirty="0" smtClean="0">
                <a:solidFill>
                  <a:srgbClr val="FF0000"/>
                </a:solidFill>
              </a:rPr>
              <a:t> </a:t>
            </a:r>
            <a:r>
              <a:rPr lang="en-US" i="1" dirty="0" err="1" smtClean="0">
                <a:solidFill>
                  <a:srgbClr val="FF0000"/>
                </a:solidFill>
              </a:rPr>
              <a:t>aborrecerás</a:t>
            </a:r>
            <a:r>
              <a:rPr lang="en-US" i="1" dirty="0" smtClean="0">
                <a:solidFill>
                  <a:srgbClr val="FF0000"/>
                </a:solidFill>
              </a:rPr>
              <a:t> a </a:t>
            </a:r>
            <a:r>
              <a:rPr lang="en-US" i="1" dirty="0" err="1" smtClean="0">
                <a:solidFill>
                  <a:srgbClr val="FF0000"/>
                </a:solidFill>
              </a:rPr>
              <a:t>tu</a:t>
            </a:r>
            <a:r>
              <a:rPr lang="en-US" i="1" dirty="0" smtClean="0">
                <a:solidFill>
                  <a:srgbClr val="FF0000"/>
                </a:solidFill>
              </a:rPr>
              <a:t> </a:t>
            </a:r>
            <a:r>
              <a:rPr lang="en-US" i="1" dirty="0" err="1" smtClean="0">
                <a:solidFill>
                  <a:srgbClr val="FF0000"/>
                </a:solidFill>
              </a:rPr>
              <a:t>enemigo</a:t>
            </a:r>
            <a:r>
              <a:rPr lang="en-US" i="1" dirty="0" smtClean="0">
                <a:solidFill>
                  <a:srgbClr val="FF0000"/>
                </a:solidFill>
              </a:rPr>
              <a:t>.</a:t>
            </a:r>
            <a:r>
              <a:rPr lang="en-US" i="1" baseline="30000" dirty="0" smtClean="0">
                <a:solidFill>
                  <a:srgbClr val="FF0000"/>
                </a:solidFill>
              </a:rPr>
              <a:t> </a:t>
            </a:r>
            <a:r>
              <a:rPr lang="en-US" i="1" dirty="0" err="1" smtClean="0">
                <a:solidFill>
                  <a:srgbClr val="FF0000"/>
                </a:solidFill>
              </a:rPr>
              <a:t>Pero</a:t>
            </a:r>
            <a:r>
              <a:rPr lang="en-US" i="1" dirty="0" smtClean="0">
                <a:solidFill>
                  <a:srgbClr val="FF0000"/>
                </a:solidFill>
              </a:rPr>
              <a:t> </a:t>
            </a:r>
            <a:r>
              <a:rPr lang="en-US" i="1" dirty="0" err="1" smtClean="0">
                <a:solidFill>
                  <a:srgbClr val="FF0000"/>
                </a:solidFill>
              </a:rPr>
              <a:t>yo</a:t>
            </a:r>
            <a:r>
              <a:rPr lang="en-US" i="1" dirty="0" smtClean="0">
                <a:solidFill>
                  <a:srgbClr val="FF0000"/>
                </a:solidFill>
              </a:rPr>
              <a:t> </a:t>
            </a:r>
            <a:r>
              <a:rPr lang="en-US" i="1" dirty="0" err="1" smtClean="0">
                <a:solidFill>
                  <a:srgbClr val="FF0000"/>
                </a:solidFill>
              </a:rPr>
              <a:t>os</a:t>
            </a:r>
            <a:r>
              <a:rPr lang="en-US" i="1" dirty="0" smtClean="0">
                <a:solidFill>
                  <a:srgbClr val="FF0000"/>
                </a:solidFill>
              </a:rPr>
              <a:t> </a:t>
            </a:r>
            <a:r>
              <a:rPr lang="en-US" i="1" dirty="0" err="1" smtClean="0">
                <a:solidFill>
                  <a:srgbClr val="FF0000"/>
                </a:solidFill>
              </a:rPr>
              <a:t>digo</a:t>
            </a:r>
            <a:r>
              <a:rPr lang="en-US" i="1" dirty="0" smtClean="0">
                <a:solidFill>
                  <a:srgbClr val="FF0000"/>
                </a:solidFill>
              </a:rPr>
              <a:t>: </a:t>
            </a:r>
            <a:r>
              <a:rPr lang="en-US" i="1" dirty="0" err="1" smtClean="0">
                <a:solidFill>
                  <a:srgbClr val="FF0000"/>
                </a:solidFill>
              </a:rPr>
              <a:t>Amad</a:t>
            </a:r>
            <a:r>
              <a:rPr lang="en-US" i="1" dirty="0" smtClean="0">
                <a:solidFill>
                  <a:srgbClr val="FF0000"/>
                </a:solidFill>
              </a:rPr>
              <a:t> a </a:t>
            </a:r>
            <a:r>
              <a:rPr lang="en-US" i="1" dirty="0" err="1" smtClean="0">
                <a:solidFill>
                  <a:srgbClr val="FF0000"/>
                </a:solidFill>
              </a:rPr>
              <a:t>vuestros</a:t>
            </a:r>
            <a:r>
              <a:rPr lang="en-US" i="1" dirty="0" smtClean="0">
                <a:solidFill>
                  <a:srgbClr val="FF0000"/>
                </a:solidFill>
              </a:rPr>
              <a:t> </a:t>
            </a:r>
            <a:r>
              <a:rPr lang="en-US" i="1" dirty="0" err="1" smtClean="0">
                <a:solidFill>
                  <a:srgbClr val="FF0000"/>
                </a:solidFill>
              </a:rPr>
              <a:t>enemigos</a:t>
            </a:r>
            <a:r>
              <a:rPr lang="en-US" i="1" dirty="0" smtClean="0">
                <a:solidFill>
                  <a:srgbClr val="FF0000"/>
                </a:solidFill>
              </a:rPr>
              <a:t>, </a:t>
            </a:r>
            <a:r>
              <a:rPr lang="en-US" i="1" dirty="0" err="1" smtClean="0">
                <a:solidFill>
                  <a:srgbClr val="FF0000"/>
                </a:solidFill>
              </a:rPr>
              <a:t>bendecid</a:t>
            </a:r>
            <a:r>
              <a:rPr lang="en-US" i="1" dirty="0" smtClean="0">
                <a:solidFill>
                  <a:srgbClr val="FF0000"/>
                </a:solidFill>
              </a:rPr>
              <a:t> a los </a:t>
            </a:r>
            <a:r>
              <a:rPr lang="en-US" i="1" dirty="0" err="1" smtClean="0">
                <a:solidFill>
                  <a:srgbClr val="FF0000"/>
                </a:solidFill>
              </a:rPr>
              <a:t>que</a:t>
            </a:r>
            <a:r>
              <a:rPr lang="en-US" i="1" dirty="0" smtClean="0">
                <a:solidFill>
                  <a:srgbClr val="FF0000"/>
                </a:solidFill>
              </a:rPr>
              <a:t> </a:t>
            </a:r>
            <a:r>
              <a:rPr lang="en-US" i="1" dirty="0" err="1" smtClean="0">
                <a:solidFill>
                  <a:srgbClr val="FF0000"/>
                </a:solidFill>
              </a:rPr>
              <a:t>os</a:t>
            </a:r>
            <a:r>
              <a:rPr lang="en-US" i="1" dirty="0" smtClean="0">
                <a:solidFill>
                  <a:srgbClr val="FF0000"/>
                </a:solidFill>
              </a:rPr>
              <a:t> </a:t>
            </a:r>
            <a:r>
              <a:rPr lang="en-US" i="1" dirty="0" err="1" smtClean="0">
                <a:solidFill>
                  <a:srgbClr val="FF0000"/>
                </a:solidFill>
              </a:rPr>
              <a:t>maldicen</a:t>
            </a:r>
            <a:r>
              <a:rPr lang="en-US" i="1" dirty="0" smtClean="0">
                <a:solidFill>
                  <a:srgbClr val="FF0000"/>
                </a:solidFill>
              </a:rPr>
              <a:t>, </a:t>
            </a:r>
            <a:r>
              <a:rPr lang="en-US" i="1" dirty="0" err="1" smtClean="0">
                <a:solidFill>
                  <a:srgbClr val="FF0000"/>
                </a:solidFill>
              </a:rPr>
              <a:t>haced</a:t>
            </a:r>
            <a:r>
              <a:rPr lang="en-US" i="1" dirty="0" smtClean="0">
                <a:solidFill>
                  <a:srgbClr val="FF0000"/>
                </a:solidFill>
              </a:rPr>
              <a:t> </a:t>
            </a:r>
            <a:r>
              <a:rPr lang="en-US" i="1" dirty="0" err="1" smtClean="0">
                <a:solidFill>
                  <a:srgbClr val="FF0000"/>
                </a:solidFill>
              </a:rPr>
              <a:t>bien</a:t>
            </a:r>
            <a:r>
              <a:rPr lang="en-US" i="1" dirty="0" smtClean="0">
                <a:solidFill>
                  <a:srgbClr val="FF0000"/>
                </a:solidFill>
              </a:rPr>
              <a:t> a los </a:t>
            </a:r>
            <a:r>
              <a:rPr lang="en-US" i="1" dirty="0" err="1" smtClean="0">
                <a:solidFill>
                  <a:srgbClr val="FF0000"/>
                </a:solidFill>
              </a:rPr>
              <a:t>que</a:t>
            </a:r>
            <a:r>
              <a:rPr lang="en-US" i="1" dirty="0" smtClean="0">
                <a:solidFill>
                  <a:srgbClr val="FF0000"/>
                </a:solidFill>
              </a:rPr>
              <a:t> </a:t>
            </a:r>
            <a:r>
              <a:rPr lang="en-US" i="1" dirty="0" err="1" smtClean="0">
                <a:solidFill>
                  <a:srgbClr val="FF0000"/>
                </a:solidFill>
              </a:rPr>
              <a:t>os</a:t>
            </a:r>
            <a:r>
              <a:rPr lang="en-US" i="1" dirty="0" smtClean="0">
                <a:solidFill>
                  <a:srgbClr val="FF0000"/>
                </a:solidFill>
              </a:rPr>
              <a:t> </a:t>
            </a:r>
            <a:r>
              <a:rPr lang="en-US" i="1" dirty="0" err="1" smtClean="0">
                <a:solidFill>
                  <a:srgbClr val="FF0000"/>
                </a:solidFill>
              </a:rPr>
              <a:t>aborrecen</a:t>
            </a:r>
            <a:r>
              <a:rPr lang="en-US" i="1" dirty="0" smtClean="0">
                <a:solidFill>
                  <a:srgbClr val="FF0000"/>
                </a:solidFill>
              </a:rPr>
              <a:t>, </a:t>
            </a:r>
            <a:r>
              <a:rPr lang="en-US" i="1" dirty="0" err="1" smtClean="0">
                <a:solidFill>
                  <a:srgbClr val="FF0000"/>
                </a:solidFill>
              </a:rPr>
              <a:t>y</a:t>
            </a:r>
            <a:r>
              <a:rPr lang="en-US" i="1" dirty="0" smtClean="0">
                <a:solidFill>
                  <a:srgbClr val="FF0000"/>
                </a:solidFill>
              </a:rPr>
              <a:t> </a:t>
            </a:r>
            <a:r>
              <a:rPr lang="en-US" i="1" dirty="0" err="1" smtClean="0">
                <a:solidFill>
                  <a:srgbClr val="FF0000"/>
                </a:solidFill>
              </a:rPr>
              <a:t>orad</a:t>
            </a:r>
            <a:r>
              <a:rPr lang="en-US" i="1" dirty="0" smtClean="0">
                <a:solidFill>
                  <a:srgbClr val="FF0000"/>
                </a:solidFill>
              </a:rPr>
              <a:t> </a:t>
            </a:r>
            <a:r>
              <a:rPr lang="en-US" i="1" dirty="0" err="1" smtClean="0">
                <a:solidFill>
                  <a:srgbClr val="FF0000"/>
                </a:solidFill>
              </a:rPr>
              <a:t>por</a:t>
            </a:r>
            <a:r>
              <a:rPr lang="en-US" i="1" dirty="0" smtClean="0">
                <a:solidFill>
                  <a:srgbClr val="FF0000"/>
                </a:solidFill>
              </a:rPr>
              <a:t> los </a:t>
            </a:r>
            <a:r>
              <a:rPr lang="en-US" i="1" dirty="0" err="1" smtClean="0">
                <a:solidFill>
                  <a:srgbClr val="FF0000"/>
                </a:solidFill>
              </a:rPr>
              <a:t>que</a:t>
            </a:r>
            <a:r>
              <a:rPr lang="en-US" i="1" dirty="0" smtClean="0">
                <a:solidFill>
                  <a:srgbClr val="FF0000"/>
                </a:solidFill>
              </a:rPr>
              <a:t> </a:t>
            </a:r>
            <a:r>
              <a:rPr lang="en-US" i="1" dirty="0" err="1" smtClean="0">
                <a:solidFill>
                  <a:srgbClr val="FF0000"/>
                </a:solidFill>
              </a:rPr>
              <a:t>os</a:t>
            </a:r>
            <a:r>
              <a:rPr lang="en-US" i="1" dirty="0" smtClean="0">
                <a:solidFill>
                  <a:srgbClr val="FF0000"/>
                </a:solidFill>
              </a:rPr>
              <a:t> </a:t>
            </a:r>
            <a:r>
              <a:rPr lang="en-US" i="1" dirty="0" err="1" smtClean="0">
                <a:solidFill>
                  <a:srgbClr val="FF0000"/>
                </a:solidFill>
              </a:rPr>
              <a:t>ultrajan</a:t>
            </a:r>
            <a:r>
              <a:rPr lang="en-US" i="1" dirty="0" smtClean="0">
                <a:solidFill>
                  <a:srgbClr val="FF0000"/>
                </a:solidFill>
              </a:rPr>
              <a:t> </a:t>
            </a:r>
            <a:r>
              <a:rPr lang="en-US" i="1" dirty="0" err="1" smtClean="0">
                <a:solidFill>
                  <a:srgbClr val="FF0000"/>
                </a:solidFill>
              </a:rPr>
              <a:t>y</a:t>
            </a:r>
            <a:r>
              <a:rPr lang="en-US" i="1" dirty="0" smtClean="0">
                <a:solidFill>
                  <a:srgbClr val="FF0000"/>
                </a:solidFill>
              </a:rPr>
              <a:t> </a:t>
            </a:r>
            <a:r>
              <a:rPr lang="en-US" i="1" dirty="0" err="1" smtClean="0">
                <a:solidFill>
                  <a:srgbClr val="FF0000"/>
                </a:solidFill>
              </a:rPr>
              <a:t>os</a:t>
            </a:r>
            <a:r>
              <a:rPr lang="en-US" i="1" dirty="0" smtClean="0">
                <a:solidFill>
                  <a:srgbClr val="FF0000"/>
                </a:solidFill>
              </a:rPr>
              <a:t> </a:t>
            </a:r>
            <a:r>
              <a:rPr lang="en-US" i="1" dirty="0" err="1" smtClean="0">
                <a:solidFill>
                  <a:srgbClr val="FF0000"/>
                </a:solidFill>
              </a:rPr>
              <a:t>persiguen</a:t>
            </a:r>
            <a:r>
              <a:rPr lang="en-US" i="1" dirty="0" smtClean="0">
                <a:solidFill>
                  <a:srgbClr val="FF0000"/>
                </a:solidFill>
              </a:rPr>
              <a:t>;</a:t>
            </a:r>
            <a:r>
              <a:rPr lang="en-US" i="1" baseline="30000" dirty="0" smtClean="0">
                <a:solidFill>
                  <a:srgbClr val="FF0000"/>
                </a:solidFill>
              </a:rPr>
              <a:t> </a:t>
            </a:r>
            <a:r>
              <a:rPr lang="en-US" i="1" dirty="0" err="1" smtClean="0">
                <a:solidFill>
                  <a:srgbClr val="FF0000"/>
                </a:solidFill>
              </a:rPr>
              <a:t>para</a:t>
            </a:r>
            <a:r>
              <a:rPr lang="en-US" i="1" dirty="0" smtClean="0">
                <a:solidFill>
                  <a:srgbClr val="FF0000"/>
                </a:solidFill>
              </a:rPr>
              <a:t> </a:t>
            </a:r>
            <a:r>
              <a:rPr lang="en-US" i="1" dirty="0" err="1" smtClean="0">
                <a:solidFill>
                  <a:srgbClr val="FF0000"/>
                </a:solidFill>
              </a:rPr>
              <a:t>que</a:t>
            </a:r>
            <a:r>
              <a:rPr lang="en-US" i="1" dirty="0" smtClean="0">
                <a:solidFill>
                  <a:srgbClr val="FF0000"/>
                </a:solidFill>
              </a:rPr>
              <a:t> </a:t>
            </a:r>
            <a:r>
              <a:rPr lang="en-US" i="1" dirty="0" err="1" smtClean="0">
                <a:solidFill>
                  <a:srgbClr val="FF0000"/>
                </a:solidFill>
              </a:rPr>
              <a:t>seáis</a:t>
            </a:r>
            <a:r>
              <a:rPr lang="en-US" i="1" dirty="0" smtClean="0">
                <a:solidFill>
                  <a:srgbClr val="FF0000"/>
                </a:solidFill>
              </a:rPr>
              <a:t> </a:t>
            </a:r>
            <a:r>
              <a:rPr lang="en-US" i="1" dirty="0" err="1" smtClean="0">
                <a:solidFill>
                  <a:srgbClr val="FF0000"/>
                </a:solidFill>
              </a:rPr>
              <a:t>hijos</a:t>
            </a:r>
            <a:r>
              <a:rPr lang="en-US" i="1" dirty="0" smtClean="0">
                <a:solidFill>
                  <a:srgbClr val="FF0000"/>
                </a:solidFill>
              </a:rPr>
              <a:t> de </a:t>
            </a:r>
            <a:r>
              <a:rPr lang="en-US" i="1" dirty="0" err="1" smtClean="0">
                <a:solidFill>
                  <a:srgbClr val="FF0000"/>
                </a:solidFill>
              </a:rPr>
              <a:t>vuestro</a:t>
            </a:r>
            <a:r>
              <a:rPr lang="en-US" i="1" dirty="0" smtClean="0">
                <a:solidFill>
                  <a:srgbClr val="FF0000"/>
                </a:solidFill>
              </a:rPr>
              <a:t> Padre </a:t>
            </a:r>
            <a:r>
              <a:rPr lang="en-US" i="1" dirty="0" err="1" smtClean="0">
                <a:solidFill>
                  <a:srgbClr val="FF0000"/>
                </a:solidFill>
              </a:rPr>
              <a:t>que</a:t>
            </a:r>
            <a:r>
              <a:rPr lang="en-US" i="1" dirty="0" smtClean="0">
                <a:solidFill>
                  <a:srgbClr val="FF0000"/>
                </a:solidFill>
              </a:rPr>
              <a:t> </a:t>
            </a:r>
            <a:r>
              <a:rPr lang="en-US" i="1" dirty="0" err="1" smtClean="0">
                <a:solidFill>
                  <a:srgbClr val="FF0000"/>
                </a:solidFill>
              </a:rPr>
              <a:t>está</a:t>
            </a:r>
            <a:r>
              <a:rPr lang="en-US" i="1" dirty="0" smtClean="0">
                <a:solidFill>
                  <a:srgbClr val="FF0000"/>
                </a:solidFill>
              </a:rPr>
              <a:t> en los </a:t>
            </a:r>
            <a:r>
              <a:rPr lang="en-US" i="1" dirty="0" err="1" smtClean="0">
                <a:solidFill>
                  <a:srgbClr val="FF0000"/>
                </a:solidFill>
              </a:rPr>
              <a:t>cielos</a:t>
            </a:r>
            <a:r>
              <a:rPr lang="en-US" i="1" dirty="0" smtClean="0">
                <a:solidFill>
                  <a:srgbClr val="FF0000"/>
                </a:solidFill>
              </a:rPr>
              <a:t>,..”</a:t>
            </a:r>
            <a:r>
              <a:rPr lang="en-US" i="1" dirty="0" smtClean="0"/>
              <a:t> Mt. 5:43-45 </a:t>
            </a:r>
          </a:p>
          <a:p>
            <a:pPr>
              <a:buNone/>
            </a:pPr>
            <a:endParaRPr lang="es-ES_tradnl" dirty="0" smtClean="0"/>
          </a:p>
          <a:p>
            <a:endParaRPr lang="es-ES_tradnl"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5 Imagen" descr="econgreso GF 1.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1115616" y="980728"/>
            <a:ext cx="6934200" cy="1219200"/>
          </a:xfrm>
        </p:spPr>
        <p:txBody>
          <a:bodyPr/>
          <a:lstStyle/>
          <a:p>
            <a:r>
              <a:rPr lang="es-ES_tradnl" dirty="0" smtClean="0">
                <a:solidFill>
                  <a:schemeClr val="bg1"/>
                </a:solidFill>
              </a:rPr>
              <a:t>B. GOZO: </a:t>
            </a:r>
            <a:r>
              <a:rPr lang="es-ES_tradnl" dirty="0" smtClean="0">
                <a:solidFill>
                  <a:srgbClr val="CCFF66"/>
                </a:solidFill>
              </a:rPr>
              <a:t>Gr. JARA </a:t>
            </a:r>
            <a:r>
              <a:rPr lang="es-ES_tradnl" dirty="0" smtClean="0">
                <a:solidFill>
                  <a:schemeClr val="bg1"/>
                </a:solidFill>
              </a:rPr>
              <a:t>= Deleite, regocijo. </a:t>
            </a:r>
            <a:br>
              <a:rPr lang="es-ES_tradnl" dirty="0" smtClean="0">
                <a:solidFill>
                  <a:schemeClr val="bg1"/>
                </a:solidFill>
              </a:rPr>
            </a:br>
            <a:endParaRPr lang="es-ES_tradnl" dirty="0">
              <a:solidFill>
                <a:schemeClr val="bg1"/>
              </a:solidFill>
            </a:endParaRPr>
          </a:p>
        </p:txBody>
      </p:sp>
      <p:sp>
        <p:nvSpPr>
          <p:cNvPr id="3" name="2 Marcador de contenido"/>
          <p:cNvSpPr>
            <a:spLocks noGrp="1"/>
          </p:cNvSpPr>
          <p:nvPr>
            <p:ph idx="1"/>
          </p:nvPr>
        </p:nvSpPr>
        <p:spPr>
          <a:xfrm>
            <a:off x="1115616" y="2348880"/>
            <a:ext cx="6934200" cy="1100336"/>
          </a:xfrm>
        </p:spPr>
        <p:txBody>
          <a:bodyPr/>
          <a:lstStyle/>
          <a:p>
            <a:pPr marL="457200" indent="-457200">
              <a:buFont typeface="+mj-lt"/>
              <a:buAutoNum type="arabicPeriod"/>
            </a:pPr>
            <a:r>
              <a:rPr lang="es-ES_tradnl" sz="2800" dirty="0" smtClean="0">
                <a:solidFill>
                  <a:schemeClr val="bg1"/>
                </a:solidFill>
                <a:effectLst>
                  <a:outerShdw blurRad="38100" dist="38100" dir="2700000" algn="tl">
                    <a:srgbClr val="000000">
                      <a:alpha val="43137"/>
                    </a:srgbClr>
                  </a:outerShdw>
                </a:effectLst>
              </a:rPr>
              <a:t>El gozo supera las dificultades 1Ts. 1: 6</a:t>
            </a:r>
          </a:p>
        </p:txBody>
      </p:sp>
      <p:sp>
        <p:nvSpPr>
          <p:cNvPr id="4" name="3 CuadroTexto"/>
          <p:cNvSpPr txBox="1"/>
          <p:nvPr/>
        </p:nvSpPr>
        <p:spPr>
          <a:xfrm>
            <a:off x="1691680" y="3356992"/>
            <a:ext cx="5976664" cy="1938992"/>
          </a:xfrm>
          <a:prstGeom prst="rect">
            <a:avLst/>
          </a:prstGeom>
          <a:noFill/>
        </p:spPr>
        <p:txBody>
          <a:bodyPr wrap="square" rtlCol="0">
            <a:spAutoFit/>
          </a:bodyPr>
          <a:lstStyle/>
          <a:p>
            <a:r>
              <a:rPr lang="es-ES_tradnl" sz="2400" b="1" dirty="0" smtClean="0">
                <a:solidFill>
                  <a:srgbClr val="CCFF66"/>
                </a:solidFill>
                <a:effectLst>
                  <a:outerShdw blurRad="38100" dist="38100" dir="2700000" algn="tl">
                    <a:srgbClr val="000000">
                      <a:alpha val="43137"/>
                    </a:srgbClr>
                  </a:outerShdw>
                </a:effectLst>
              </a:rPr>
              <a:t>“Y vosotros vinisteis a ser imitadores de nosotros y del Señor,  recibiendo la palabra en medio de gran tribulación,  con gozo del Espíritu Santo”</a:t>
            </a:r>
          </a:p>
          <a:p>
            <a:pPr algn="ctr"/>
            <a:endParaRPr lang="es-ES_tradnl" sz="2400" dirty="0">
              <a:solidFill>
                <a:srgbClr val="CCFF6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5 Imagen" descr="living life and loving lordship_t_nt.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1115616" y="980728"/>
            <a:ext cx="6934200" cy="1219200"/>
          </a:xfrm>
        </p:spPr>
        <p:txBody>
          <a:bodyPr/>
          <a:lstStyle/>
          <a:p>
            <a:r>
              <a:rPr lang="es-ES_tradnl" dirty="0" smtClean="0">
                <a:solidFill>
                  <a:srgbClr val="FFFF00"/>
                </a:solidFill>
                <a:effectLst>
                  <a:outerShdw blurRad="38100" dist="38100" dir="2700000" algn="tl">
                    <a:srgbClr val="000000">
                      <a:alpha val="43137"/>
                    </a:srgbClr>
                  </a:outerShdw>
                </a:effectLst>
              </a:rPr>
              <a:t>B. GOZO: Gr. JARA = Deleite, regocijo. </a:t>
            </a:r>
            <a:br>
              <a:rPr lang="es-ES_tradnl" dirty="0" smtClean="0">
                <a:solidFill>
                  <a:srgbClr val="FFFF00"/>
                </a:solidFill>
                <a:effectLst>
                  <a:outerShdw blurRad="38100" dist="38100" dir="2700000" algn="tl">
                    <a:srgbClr val="000000">
                      <a:alpha val="43137"/>
                    </a:srgbClr>
                  </a:outerShdw>
                </a:effectLst>
              </a:rPr>
            </a:br>
            <a:endParaRPr lang="es-ES_tradnl" dirty="0">
              <a:solidFill>
                <a:srgbClr val="FFFF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475656" y="1988840"/>
            <a:ext cx="6934200" cy="956320"/>
          </a:xfrm>
        </p:spPr>
        <p:txBody>
          <a:bodyPr/>
          <a:lstStyle/>
          <a:p>
            <a:pPr marL="457200" indent="-457200">
              <a:buClr>
                <a:srgbClr val="0070C0"/>
              </a:buClr>
              <a:buFont typeface="+mj-lt"/>
              <a:buAutoNum type="arabicPeriod" startAt="2"/>
            </a:pPr>
            <a:r>
              <a:rPr lang="es-ES_tradnl" sz="2800" b="1" dirty="0" smtClean="0">
                <a:solidFill>
                  <a:srgbClr val="0070C0"/>
                </a:solidFill>
                <a:effectLst>
                  <a:outerShdw blurRad="38100" dist="38100" dir="2700000" algn="tl">
                    <a:srgbClr val="000000">
                      <a:alpha val="43137"/>
                    </a:srgbClr>
                  </a:outerShdw>
                </a:effectLst>
              </a:rPr>
              <a:t>El gozo controla las emociones y pensamientos negativos  </a:t>
            </a:r>
            <a:r>
              <a:rPr lang="es-ES_tradnl" sz="2800" b="1" dirty="0" err="1" smtClean="0">
                <a:solidFill>
                  <a:srgbClr val="0070C0"/>
                </a:solidFill>
                <a:effectLst>
                  <a:outerShdw blurRad="38100" dist="38100" dir="2700000" algn="tl">
                    <a:srgbClr val="000000">
                      <a:alpha val="43137"/>
                    </a:srgbClr>
                  </a:outerShdw>
                </a:effectLst>
              </a:rPr>
              <a:t>Fil.</a:t>
            </a:r>
            <a:r>
              <a:rPr lang="es-ES_tradnl" sz="2800" b="1" dirty="0" smtClean="0">
                <a:solidFill>
                  <a:srgbClr val="0070C0"/>
                </a:solidFill>
                <a:effectLst>
                  <a:outerShdw blurRad="38100" dist="38100" dir="2700000" algn="tl">
                    <a:srgbClr val="000000">
                      <a:alpha val="43137"/>
                    </a:srgbClr>
                  </a:outerShdw>
                </a:effectLst>
              </a:rPr>
              <a:t> 4:4.</a:t>
            </a:r>
          </a:p>
        </p:txBody>
      </p:sp>
      <p:sp>
        <p:nvSpPr>
          <p:cNvPr id="4" name="3 CuadroTexto"/>
          <p:cNvSpPr txBox="1"/>
          <p:nvPr/>
        </p:nvSpPr>
        <p:spPr>
          <a:xfrm>
            <a:off x="2195736" y="3068960"/>
            <a:ext cx="4752528" cy="1661993"/>
          </a:xfrm>
          <a:prstGeom prst="rect">
            <a:avLst/>
          </a:prstGeom>
          <a:noFill/>
        </p:spPr>
        <p:txBody>
          <a:bodyPr wrap="square" rtlCol="0">
            <a:spAutoFit/>
          </a:bodyPr>
          <a:lstStyle/>
          <a:p>
            <a:pPr algn="ctr"/>
            <a:r>
              <a:rPr lang="es-ES_tradnl" sz="2800" b="1" dirty="0" smtClean="0"/>
              <a:t>“Regocijaos en el Señor siempre.  Otra vez digo:  ¡Regocijaos!” </a:t>
            </a:r>
          </a:p>
          <a:p>
            <a:endParaRPr lang="es-ES_tradn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4 Imagen" descr="pastor appreciation_t_nt.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539552" y="1484784"/>
            <a:ext cx="6934200" cy="1219200"/>
          </a:xfrm>
        </p:spPr>
        <p:txBody>
          <a:bodyPr/>
          <a:lstStyle/>
          <a:p>
            <a:r>
              <a:rPr lang="es-ES_tradnl" dirty="0" smtClean="0"/>
              <a:t>B. GOZO: Gr. JARA = Deleite, regocijo. </a:t>
            </a:r>
            <a:br>
              <a:rPr lang="es-ES_tradnl" dirty="0" smtClean="0"/>
            </a:br>
            <a:endParaRPr lang="es-ES_tradnl" dirty="0"/>
          </a:p>
        </p:txBody>
      </p:sp>
      <p:sp>
        <p:nvSpPr>
          <p:cNvPr id="3" name="2 Marcador de contenido"/>
          <p:cNvSpPr>
            <a:spLocks noGrp="1"/>
          </p:cNvSpPr>
          <p:nvPr>
            <p:ph idx="1"/>
          </p:nvPr>
        </p:nvSpPr>
        <p:spPr>
          <a:xfrm>
            <a:off x="1043608" y="2479675"/>
            <a:ext cx="6934200" cy="4378325"/>
          </a:xfrm>
        </p:spPr>
        <p:txBody>
          <a:bodyPr/>
          <a:lstStyle/>
          <a:p>
            <a:pPr marL="457200" indent="-457200">
              <a:buFont typeface="+mj-lt"/>
              <a:buAutoNum type="arabicPeriod" startAt="3"/>
            </a:pPr>
            <a:r>
              <a:rPr lang="es-ES_tradnl" sz="2800" b="1" dirty="0" smtClean="0"/>
              <a:t>El gozo lo enfoca en el propósito y bienestar de los demás </a:t>
            </a:r>
            <a:r>
              <a:rPr lang="en-US" sz="2800" b="1" dirty="0" smtClean="0"/>
              <a:t> Col. 1:24</a:t>
            </a:r>
            <a:endParaRPr lang="es-ES_tradnl" sz="2800" b="1" dirty="0"/>
          </a:p>
        </p:txBody>
      </p:sp>
      <p:sp>
        <p:nvSpPr>
          <p:cNvPr id="4" name="3 CuadroTexto"/>
          <p:cNvSpPr txBox="1"/>
          <p:nvPr/>
        </p:nvSpPr>
        <p:spPr>
          <a:xfrm>
            <a:off x="1331640" y="3789040"/>
            <a:ext cx="6264696" cy="1200329"/>
          </a:xfrm>
          <a:prstGeom prst="rect">
            <a:avLst/>
          </a:prstGeom>
          <a:solidFill>
            <a:schemeClr val="accent3">
              <a:lumMod val="50000"/>
              <a:alpha val="67000"/>
            </a:schemeClr>
          </a:solidFill>
        </p:spPr>
        <p:txBody>
          <a:bodyPr wrap="square" rtlCol="0">
            <a:spAutoFit/>
          </a:bodyPr>
          <a:lstStyle/>
          <a:p>
            <a:pPr algn="ctr"/>
            <a:r>
              <a:rPr lang="es-ES_tradnl" b="1" dirty="0" smtClean="0">
                <a:solidFill>
                  <a:srgbClr val="FFFF00"/>
                </a:solidFill>
                <a:effectLst>
                  <a:outerShdw blurRad="38100" dist="38100" dir="2700000" algn="tl">
                    <a:srgbClr val="000000">
                      <a:alpha val="43137"/>
                    </a:srgbClr>
                  </a:outerShdw>
                </a:effectLst>
              </a:rPr>
              <a:t>“Ahora me gozo en lo que padezco por vosotros,  y cumplo en mi carne lo que falta de las aflicciones de Cristo por su cuerpo,  que es la iglesia” </a:t>
            </a:r>
          </a:p>
          <a:p>
            <a:endParaRPr lang="es-ES_tradnl"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3 Imagen" descr="happy Family.png"/>
          <p:cNvPicPr>
            <a:picLocks noChangeAspect="1"/>
          </p:cNvPicPr>
          <p:nvPr/>
        </p:nvPicPr>
        <p:blipFill>
          <a:blip r:embed="rId2" cstate="print"/>
          <a:stretch>
            <a:fillRect/>
          </a:stretch>
        </p:blipFill>
        <p:spPr>
          <a:xfrm>
            <a:off x="755" y="0"/>
            <a:ext cx="9143245" cy="6857434"/>
          </a:xfrm>
          <a:prstGeom prst="rect">
            <a:avLst/>
          </a:prstGeom>
        </p:spPr>
      </p:pic>
      <p:sp>
        <p:nvSpPr>
          <p:cNvPr id="2" name="1 Título"/>
          <p:cNvSpPr>
            <a:spLocks noGrp="1"/>
          </p:cNvSpPr>
          <p:nvPr>
            <p:ph type="title"/>
          </p:nvPr>
        </p:nvSpPr>
        <p:spPr>
          <a:xfrm>
            <a:off x="1187624" y="980728"/>
            <a:ext cx="6934200" cy="1219200"/>
          </a:xfrm>
        </p:spPr>
        <p:txBody>
          <a:bodyPr/>
          <a:lstStyle/>
          <a:p>
            <a:r>
              <a:rPr lang="es-ES_tradnl" dirty="0" smtClean="0"/>
              <a:t>C. PAZ; Gr. EIRENE = Armonía, seguridad</a:t>
            </a:r>
            <a:br>
              <a:rPr lang="es-ES_tradnl" dirty="0" smtClean="0"/>
            </a:br>
            <a:endParaRPr lang="es-ES_tradnl" dirty="0"/>
          </a:p>
        </p:txBody>
      </p:sp>
      <p:sp>
        <p:nvSpPr>
          <p:cNvPr id="3" name="2 Marcador de contenido"/>
          <p:cNvSpPr>
            <a:spLocks noGrp="1"/>
          </p:cNvSpPr>
          <p:nvPr>
            <p:ph idx="1"/>
          </p:nvPr>
        </p:nvSpPr>
        <p:spPr>
          <a:xfrm>
            <a:off x="1143000" y="2060848"/>
            <a:ext cx="5733256" cy="4070077"/>
          </a:xfrm>
        </p:spPr>
        <p:txBody>
          <a:bodyPr/>
          <a:lstStyle/>
          <a:p>
            <a:r>
              <a:rPr lang="es-ES_tradnl" dirty="0" smtClean="0"/>
              <a:t>Concepto cristiano: "Es el estado tranquilo de un alma segura de su salvación a través de Cristo, sin temer nada de Dios y contenta con su suerte, cualquiera que sea".</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124744"/>
            <a:ext cx="6934200" cy="1219200"/>
          </a:xfrm>
        </p:spPr>
        <p:txBody>
          <a:bodyPr/>
          <a:lstStyle/>
          <a:p>
            <a:pPr marL="742950" lvl="0" indent="-742950">
              <a:buFont typeface="+mj-lt"/>
              <a:buAutoNum type="arabicPeriod"/>
            </a:pPr>
            <a:r>
              <a:rPr lang="es-ES_tradnl" dirty="0" smtClean="0"/>
              <a:t>Produce un equilibrio interno  </a:t>
            </a:r>
            <a:r>
              <a:rPr lang="es-ES_tradnl" dirty="0" err="1" smtClean="0"/>
              <a:t>Fil.</a:t>
            </a:r>
            <a:r>
              <a:rPr lang="es-ES_tradnl" dirty="0" smtClean="0"/>
              <a:t> 4:7</a:t>
            </a:r>
            <a:br>
              <a:rPr lang="es-ES_tradnl" dirty="0" smtClean="0"/>
            </a:br>
            <a:endParaRPr lang="es-ES_tradnl" dirty="0"/>
          </a:p>
        </p:txBody>
      </p:sp>
      <p:sp>
        <p:nvSpPr>
          <p:cNvPr id="3" name="2 Marcador de contenido"/>
          <p:cNvSpPr>
            <a:spLocks noGrp="1"/>
          </p:cNvSpPr>
          <p:nvPr>
            <p:ph idx="1"/>
          </p:nvPr>
        </p:nvSpPr>
        <p:spPr>
          <a:xfrm>
            <a:off x="1115616" y="2132856"/>
            <a:ext cx="6934200" cy="4378325"/>
          </a:xfrm>
        </p:spPr>
        <p:txBody>
          <a:bodyPr/>
          <a:lstStyle/>
          <a:p>
            <a:pPr algn="ctr">
              <a:buNone/>
            </a:pPr>
            <a:r>
              <a:rPr lang="es-ES_tradnl" dirty="0" smtClean="0"/>
              <a:t>“Y la paz de Dios,  que sobrepasa todo entendimiento,  guardará vuestros corazones y vuestros pensamientos en Cristo Jesús” </a:t>
            </a:r>
          </a:p>
          <a:p>
            <a:pPr algn="ctr">
              <a:buNone/>
            </a:pPr>
            <a:endParaRPr lang="es-ES_tradnl" dirty="0"/>
          </a:p>
        </p:txBody>
      </p:sp>
      <p:pic>
        <p:nvPicPr>
          <p:cNvPr id="4" name="3 Imagen" descr="familia.png"/>
          <p:cNvPicPr>
            <a:picLocks noChangeAspect="1"/>
          </p:cNvPicPr>
          <p:nvPr/>
        </p:nvPicPr>
        <p:blipFill>
          <a:blip r:embed="rId2" cstate="print">
            <a:clrChange>
              <a:clrFrom>
                <a:srgbClr val="FEFFFF"/>
              </a:clrFrom>
              <a:clrTo>
                <a:srgbClr val="FEFFFF">
                  <a:alpha val="0"/>
                </a:srgbClr>
              </a:clrTo>
            </a:clrChange>
          </a:blip>
          <a:stretch>
            <a:fillRect/>
          </a:stretch>
        </p:blipFill>
        <p:spPr>
          <a:xfrm>
            <a:off x="4716016" y="3501008"/>
            <a:ext cx="3755909" cy="28169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1412776"/>
            <a:ext cx="6934200" cy="4378325"/>
          </a:xfrm>
        </p:spPr>
        <p:txBody>
          <a:bodyPr/>
          <a:lstStyle/>
          <a:p>
            <a:pPr marL="457200" lvl="0" indent="-457200">
              <a:buFont typeface="+mj-lt"/>
              <a:buAutoNum type="arabicPeriod" startAt="2"/>
            </a:pPr>
            <a:r>
              <a:rPr lang="es-ES_tradnl" sz="2800" b="1" dirty="0" smtClean="0"/>
              <a:t>Condición propicia para la armonía del grupo</a:t>
            </a:r>
          </a:p>
          <a:p>
            <a:pPr marL="457200" lvl="0" indent="-457200">
              <a:buFont typeface="+mj-lt"/>
              <a:buAutoNum type="arabicPeriod" startAt="2"/>
            </a:pPr>
            <a:r>
              <a:rPr lang="es-ES_tradnl" sz="2800" b="1" dirty="0" smtClean="0"/>
              <a:t>Produce altos niveles de concentración </a:t>
            </a:r>
          </a:p>
          <a:p>
            <a:pPr marL="457200" lvl="0" indent="-457200">
              <a:buFont typeface="+mj-lt"/>
              <a:buAutoNum type="arabicPeriod" startAt="2"/>
            </a:pPr>
            <a:r>
              <a:rPr lang="es-ES_tradnl" sz="2800" b="1" dirty="0" smtClean="0"/>
              <a:t>Estado que da lugar a la investigación e innovación </a:t>
            </a:r>
          </a:p>
          <a:p>
            <a:endParaRPr lang="es-ES_tradnl" sz="2800" b="1" dirty="0"/>
          </a:p>
        </p:txBody>
      </p:sp>
      <p:pic>
        <p:nvPicPr>
          <p:cNvPr id="5" name="4 Imagen" descr="8956_Ejecutivos_Reunion.jpg"/>
          <p:cNvPicPr>
            <a:picLocks noChangeAspect="1"/>
          </p:cNvPicPr>
          <p:nvPr/>
        </p:nvPicPr>
        <p:blipFill>
          <a:blip r:embed="rId2" cstate="print"/>
          <a:stretch>
            <a:fillRect/>
          </a:stretch>
        </p:blipFill>
        <p:spPr>
          <a:xfrm>
            <a:off x="4788024" y="3647673"/>
            <a:ext cx="3352031" cy="23766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980728"/>
            <a:ext cx="6934200" cy="1219200"/>
          </a:xfrm>
        </p:spPr>
        <p:txBody>
          <a:bodyPr/>
          <a:lstStyle/>
          <a:p>
            <a:r>
              <a:rPr lang="es-ES_tradnl" dirty="0" smtClean="0"/>
              <a:t>D. PACIENCIA. Gr. MAKROTHUMIA - </a:t>
            </a:r>
            <a:r>
              <a:rPr lang="es-ES_tradnl" dirty="0" err="1" smtClean="0"/>
              <a:t>Makros</a:t>
            </a:r>
            <a:r>
              <a:rPr lang="es-ES_tradnl" dirty="0" smtClean="0"/>
              <a:t>:</a:t>
            </a:r>
            <a:endParaRPr lang="es-ES_tradnl" dirty="0"/>
          </a:p>
        </p:txBody>
      </p:sp>
      <p:sp>
        <p:nvSpPr>
          <p:cNvPr id="3" name="2 Marcador de contenido"/>
          <p:cNvSpPr>
            <a:spLocks noGrp="1"/>
          </p:cNvSpPr>
          <p:nvPr>
            <p:ph idx="1"/>
          </p:nvPr>
        </p:nvSpPr>
        <p:spPr>
          <a:xfrm>
            <a:off x="1043608" y="2852936"/>
            <a:ext cx="7344816" cy="2629917"/>
          </a:xfrm>
        </p:spPr>
        <p:txBody>
          <a:bodyPr/>
          <a:lstStyle/>
          <a:p>
            <a:r>
              <a:rPr lang="es-ES_tradnl" dirty="0" smtClean="0"/>
              <a:t>Largo, distante; Tumos: Indignación significa = </a:t>
            </a:r>
            <a:r>
              <a:rPr lang="es-ES_tradnl" dirty="0" smtClean="0">
                <a:solidFill>
                  <a:srgbClr val="0070C0"/>
                </a:solidFill>
              </a:rPr>
              <a:t>"Lentitud para vengar males", " espíritu constante que nunca cederá“.  "inmutabilidad de una persona ante la provocación".</a:t>
            </a:r>
          </a:p>
          <a:p>
            <a:endParaRPr lang="es-ES_tradnl" dirty="0"/>
          </a:p>
        </p:txBody>
      </p:sp>
      <p:pic>
        <p:nvPicPr>
          <p:cNvPr id="4098"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4716738" y="3861048"/>
            <a:ext cx="4069504" cy="27039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73" name="Rectangle 9"/>
          <p:cNvSpPr>
            <a:spLocks noGrp="1" noChangeArrowheads="1"/>
          </p:cNvSpPr>
          <p:nvPr>
            <p:ph type="title"/>
          </p:nvPr>
        </p:nvSpPr>
        <p:spPr>
          <a:xfrm>
            <a:off x="539552" y="548680"/>
            <a:ext cx="6934200" cy="1219200"/>
          </a:xfrm>
        </p:spPr>
        <p:txBody>
          <a:bodyPr/>
          <a:lstStyle/>
          <a:p>
            <a:r>
              <a:rPr lang="en-US" b="1" dirty="0" smtClean="0"/>
              <a:t>¿</a:t>
            </a:r>
            <a:r>
              <a:rPr lang="en-US" b="1" dirty="0" smtClean="0">
                <a:solidFill>
                  <a:schemeClr val="tx1"/>
                </a:solidFill>
                <a:latin typeface="+mj-lt"/>
                <a:ea typeface="+mj-ea"/>
                <a:cs typeface="+mj-cs"/>
              </a:rPr>
              <a:t>QUE </a:t>
            </a:r>
            <a:r>
              <a:rPr lang="en-US" b="1" dirty="0">
                <a:solidFill>
                  <a:schemeClr val="tx1"/>
                </a:solidFill>
                <a:latin typeface="+mj-lt"/>
                <a:ea typeface="+mj-ea"/>
                <a:cs typeface="+mj-cs"/>
              </a:rPr>
              <a:t>ES UN GERENTE?</a:t>
            </a:r>
            <a:endParaRPr lang="es-ES_tradnl" b="1" dirty="0">
              <a:solidFill>
                <a:schemeClr val="tx1"/>
              </a:solidFill>
              <a:latin typeface="+mj-lt"/>
              <a:ea typeface="+mj-ea"/>
              <a:cs typeface="+mj-cs"/>
            </a:endParaRPr>
          </a:p>
        </p:txBody>
      </p:sp>
      <p:sp>
        <p:nvSpPr>
          <p:cNvPr id="11272" name="Rectangle 8"/>
          <p:cNvSpPr>
            <a:spLocks noGrp="1" noChangeArrowheads="1"/>
          </p:cNvSpPr>
          <p:nvPr>
            <p:ph idx="1"/>
          </p:nvPr>
        </p:nvSpPr>
        <p:spPr>
          <a:xfrm>
            <a:off x="611560" y="1772816"/>
            <a:ext cx="4968552" cy="4378325"/>
          </a:xfrm>
        </p:spPr>
        <p:txBody>
          <a:bodyPr/>
          <a:lstStyle/>
          <a:p>
            <a:pPr marL="271463" lvl="0" indent="-271463">
              <a:buFont typeface="+mj-lt"/>
              <a:buAutoNum type="alphaUcPeriod" startAt="2"/>
            </a:pPr>
            <a:r>
              <a:rPr lang="es-SV" b="1" dirty="0" smtClean="0">
                <a:solidFill>
                  <a:schemeClr val="tx1"/>
                </a:solidFill>
                <a:latin typeface="+mn-lt"/>
                <a:ea typeface="+mn-ea"/>
                <a:cs typeface="+mn-cs"/>
              </a:rPr>
              <a:t>Funciones elementales:</a:t>
            </a:r>
            <a:endParaRPr lang="es-SV" dirty="0" smtClean="0">
              <a:solidFill>
                <a:schemeClr val="tx1"/>
              </a:solidFill>
              <a:latin typeface="+mn-lt"/>
              <a:ea typeface="+mn-ea"/>
              <a:cs typeface="+mn-cs"/>
            </a:endParaRPr>
          </a:p>
          <a:p>
            <a:pPr>
              <a:buNone/>
            </a:pPr>
            <a:r>
              <a:rPr lang="es-SV" b="1" dirty="0" smtClean="0">
                <a:solidFill>
                  <a:schemeClr val="tx1"/>
                </a:solidFill>
                <a:latin typeface="+mn-lt"/>
                <a:ea typeface="+mn-ea"/>
                <a:cs typeface="+mn-cs"/>
              </a:rPr>
              <a:t>	La tarea elemental de un gerente: llevar a cabo o alcanzar con los propósitos y metas establecidas por medio de un esfuerzo coordinado.</a:t>
            </a:r>
            <a:endParaRPr lang="es-SV" dirty="0" smtClean="0">
              <a:solidFill>
                <a:schemeClr val="tx1"/>
              </a:solidFill>
              <a:latin typeface="+mn-lt"/>
              <a:ea typeface="+mn-ea"/>
              <a:cs typeface="+mn-cs"/>
            </a:endParaRPr>
          </a:p>
          <a:p>
            <a:pPr>
              <a:buNone/>
            </a:pPr>
            <a:r>
              <a:rPr lang="es-SV" b="1" dirty="0" smtClean="0">
                <a:solidFill>
                  <a:schemeClr val="tx1"/>
                </a:solidFill>
                <a:latin typeface="+mn-lt"/>
                <a:ea typeface="+mn-ea"/>
                <a:cs typeface="+mn-cs"/>
              </a:rPr>
              <a:t>	La palabra clave es : </a:t>
            </a:r>
            <a:r>
              <a:rPr lang="es-SV" b="1" dirty="0" smtClean="0">
                <a:solidFill>
                  <a:schemeClr val="tx1"/>
                </a:solidFill>
                <a:effectLst>
                  <a:glow rad="101600">
                    <a:schemeClr val="accent3">
                      <a:satMod val="175000"/>
                      <a:alpha val="40000"/>
                    </a:schemeClr>
                  </a:glow>
                </a:effectLst>
                <a:latin typeface="+mn-lt"/>
                <a:ea typeface="+mn-ea"/>
                <a:cs typeface="+mn-cs"/>
              </a:rPr>
              <a:t>Cumplir</a:t>
            </a:r>
            <a:endParaRPr lang="es-SV" dirty="0" smtClean="0">
              <a:solidFill>
                <a:schemeClr val="tx1"/>
              </a:solidFill>
              <a:effectLst>
                <a:glow rad="101600">
                  <a:schemeClr val="accent3">
                    <a:satMod val="175000"/>
                    <a:alpha val="40000"/>
                  </a:schemeClr>
                </a:glow>
              </a:effectLst>
              <a:latin typeface="+mn-lt"/>
              <a:ea typeface="+mn-ea"/>
              <a:cs typeface="+mn-cs"/>
            </a:endParaRPr>
          </a:p>
        </p:txBody>
      </p:sp>
      <p:pic>
        <p:nvPicPr>
          <p:cNvPr id="5" name="4 Imagen" descr="buen-jefe.jpg"/>
          <p:cNvPicPr>
            <a:picLocks noChangeAspect="1"/>
          </p:cNvPicPr>
          <p:nvPr/>
        </p:nvPicPr>
        <p:blipFill>
          <a:blip r:embed="rId2" cstate="print"/>
          <a:stretch>
            <a:fillRect/>
          </a:stretch>
        </p:blipFill>
        <p:spPr>
          <a:xfrm rot="1041616">
            <a:off x="5955201" y="3771549"/>
            <a:ext cx="2592967" cy="1944725"/>
          </a:xfrm>
          <a:prstGeom prst="rect">
            <a:avLst/>
          </a:prstGeom>
        </p:spPr>
      </p:pic>
      <p:pic>
        <p:nvPicPr>
          <p:cNvPr id="7" name="6 Imagen" descr="4121262-feliz-negocio-exitoso-equipo-de-trabajo-en-la-oficina-sonriendo.jpg"/>
          <p:cNvPicPr>
            <a:picLocks noChangeAspect="1"/>
          </p:cNvPicPr>
          <p:nvPr/>
        </p:nvPicPr>
        <p:blipFill>
          <a:blip r:embed="rId3" cstate="print"/>
          <a:stretch>
            <a:fillRect/>
          </a:stretch>
        </p:blipFill>
        <p:spPr>
          <a:xfrm>
            <a:off x="6444208" y="1772816"/>
            <a:ext cx="1905000" cy="1614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animEffect transition="in" filter="strips(downLeft)">
                                      <p:cBhvr>
                                        <p:cTn id="7" dur="500"/>
                                        <p:tgtEl>
                                          <p:spTgt spid="112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272">
                                            <p:txEl>
                                              <p:pRg st="1" end="1"/>
                                            </p:txEl>
                                          </p:spTgt>
                                        </p:tgtEl>
                                        <p:attrNameLst>
                                          <p:attrName>style.visibility</p:attrName>
                                        </p:attrNameLst>
                                      </p:cBhvr>
                                      <p:to>
                                        <p:strVal val="visible"/>
                                      </p:to>
                                    </p:set>
                                    <p:animEffect transition="in" filter="strips(downLeft)">
                                      <p:cBhvr>
                                        <p:cTn id="12" dur="500"/>
                                        <p:tgtEl>
                                          <p:spTgt spid="112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1272">
                                            <p:txEl>
                                              <p:pRg st="2" end="2"/>
                                            </p:txEl>
                                          </p:spTgt>
                                        </p:tgtEl>
                                        <p:attrNameLst>
                                          <p:attrName>style.visibility</p:attrName>
                                        </p:attrNameLst>
                                      </p:cBhvr>
                                      <p:to>
                                        <p:strVal val="visible"/>
                                      </p:to>
                                    </p:set>
                                    <p:animEffect transition="in" filter="strips(downLeft)">
                                      <p:cBhvr>
                                        <p:cTn id="17" dur="500"/>
                                        <p:tgtEl>
                                          <p:spTgt spid="112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848872" cy="4378325"/>
          </a:xfrm>
        </p:spPr>
        <p:txBody>
          <a:bodyPr/>
          <a:lstStyle/>
          <a:p>
            <a:pPr marL="457200" indent="-457200">
              <a:buFont typeface="+mj-lt"/>
              <a:buAutoNum type="arabicPeriod"/>
            </a:pPr>
            <a:r>
              <a:rPr lang="es-ES_tradnl" b="1" dirty="0" smtClean="0"/>
              <a:t>Esta palabra no se conoce en el griego clásico y rara vez en el posterior - es una  palabra netamente cristiana la cual nos refleja que la paciencia para los griegos  no era virtud.</a:t>
            </a:r>
          </a:p>
          <a:p>
            <a:pPr marL="457200" indent="-457200">
              <a:buFont typeface="+mj-lt"/>
              <a:buAutoNum type="arabicPeriod"/>
            </a:pPr>
            <a:endParaRPr lang="es-ES_tradnl" b="1" dirty="0"/>
          </a:p>
        </p:txBody>
      </p:sp>
      <p:pic>
        <p:nvPicPr>
          <p:cNvPr id="5122" name="Picture 2"/>
          <p:cNvPicPr>
            <a:picLocks noChangeAspect="1" noChangeArrowheads="1"/>
          </p:cNvPicPr>
          <p:nvPr/>
        </p:nvPicPr>
        <p:blipFill>
          <a:blip r:embed="rId2" cstate="print">
            <a:clrChange>
              <a:clrFrom>
                <a:srgbClr val="FEFECA"/>
              </a:clrFrom>
              <a:clrTo>
                <a:srgbClr val="FEFECA">
                  <a:alpha val="0"/>
                </a:srgbClr>
              </a:clrTo>
            </a:clrChange>
          </a:blip>
          <a:srcRect/>
          <a:stretch>
            <a:fillRect/>
          </a:stretch>
        </p:blipFill>
        <p:spPr bwMode="auto">
          <a:xfrm>
            <a:off x="3851920" y="2636912"/>
            <a:ext cx="4072508" cy="35392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1052736"/>
            <a:ext cx="6934200" cy="4378325"/>
          </a:xfrm>
        </p:spPr>
        <p:txBody>
          <a:bodyPr/>
          <a:lstStyle/>
          <a:p>
            <a:pPr marL="457200" indent="-457200">
              <a:buFont typeface="+mj-lt"/>
              <a:buAutoNum type="arabicPeriod" startAt="2"/>
            </a:pPr>
            <a:r>
              <a:rPr lang="es-ES_tradnl" dirty="0" smtClean="0"/>
              <a:t> </a:t>
            </a:r>
            <a:r>
              <a:rPr lang="es-ES_tradnl" sz="2800" dirty="0" smtClean="0"/>
              <a:t>Crisóstomo definió </a:t>
            </a:r>
            <a:r>
              <a:rPr lang="es-ES_tradnl" sz="2800" b="1" dirty="0" err="1" smtClean="0">
                <a:solidFill>
                  <a:srgbClr val="FF0000"/>
                </a:solidFill>
              </a:rPr>
              <a:t>Macrotumía</a:t>
            </a:r>
            <a:r>
              <a:rPr lang="es-ES_tradnl" sz="2800" b="1" dirty="0" smtClean="0"/>
              <a:t> </a:t>
            </a:r>
            <a:r>
              <a:rPr lang="es-ES_tradnl" sz="2800" dirty="0" smtClean="0"/>
              <a:t>como: "El Espíritu que podría vengarse si quisiera,  pero que finalmente rehúsa hacerlo".</a:t>
            </a:r>
          </a:p>
          <a:p>
            <a:pPr marL="514350" indent="-514350">
              <a:buFont typeface="+mj-lt"/>
              <a:buAutoNum type="arabicPeriod" startAt="2"/>
            </a:pPr>
            <a:r>
              <a:rPr lang="es-ES_tradnl" sz="2800" dirty="0" smtClean="0"/>
              <a:t>Es opuesto a la "gran virtud" griega </a:t>
            </a:r>
            <a:r>
              <a:rPr lang="es-ES_tradnl" sz="2800" b="1" dirty="0" smtClean="0">
                <a:solidFill>
                  <a:srgbClr val="FF0000"/>
                </a:solidFill>
              </a:rPr>
              <a:t>MEGALOPSUCHIA </a:t>
            </a:r>
            <a:r>
              <a:rPr lang="es-ES_tradnl" sz="2800" dirty="0" smtClean="0"/>
              <a:t>= Renuncia a tolerar cualquier insulto o injuria. Para el griego el hombre grande era el que hacía lo  indecible para vengarse. Para un cristiano el hombre grande es el que aún   cuando puede vengarse, rehúsa hacerlo.</a:t>
            </a:r>
            <a:endParaRPr lang="es-ES_tradn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2204864"/>
            <a:ext cx="6934200" cy="1219200"/>
          </a:xfrm>
        </p:spPr>
        <p:txBody>
          <a:bodyPr/>
          <a:lstStyle/>
          <a:p>
            <a:r>
              <a:rPr lang="es-ES_tradnl" dirty="0" smtClean="0"/>
              <a:t>E. BENIGNIDAD- Gr. CRISTOTIS = Afabilidad, amabilidad.</a:t>
            </a:r>
            <a:br>
              <a:rPr lang="es-ES_tradnl" dirty="0" smtClean="0"/>
            </a:br>
            <a:endParaRPr lang="es-ES_tradnl" dirty="0"/>
          </a:p>
        </p:txBody>
      </p:sp>
      <p:sp>
        <p:nvSpPr>
          <p:cNvPr id="3" name="2 Marcador de contenido"/>
          <p:cNvSpPr>
            <a:spLocks noGrp="1"/>
          </p:cNvSpPr>
          <p:nvPr>
            <p:ph idx="1"/>
          </p:nvPr>
        </p:nvSpPr>
        <p:spPr>
          <a:xfrm>
            <a:off x="1259632" y="2924944"/>
            <a:ext cx="6934200" cy="2485901"/>
          </a:xfrm>
        </p:spPr>
        <p:txBody>
          <a:bodyPr/>
          <a:lstStyle/>
          <a:p>
            <a:pPr marL="457200" indent="-457200">
              <a:buFont typeface="+mj-lt"/>
              <a:buAutoNum type="arabicPeriod"/>
            </a:pPr>
            <a:r>
              <a:rPr lang="es-ES_tradnl" dirty="0" smtClean="0"/>
              <a:t>Está más relacionada con las relaciones humanas de cómo decimos las cosas</a:t>
            </a:r>
            <a:endParaRPr lang="es-ES_tradnl" dirty="0"/>
          </a:p>
        </p:txBody>
      </p:sp>
      <p:pic>
        <p:nvPicPr>
          <p:cNvPr id="4" name="3 Imagen" descr="cinco-empresa-negocio_~gws179016.jpg"/>
          <p:cNvPicPr>
            <a:picLocks noChangeAspect="1"/>
          </p:cNvPicPr>
          <p:nvPr/>
        </p:nvPicPr>
        <p:blipFill>
          <a:blip r:embed="rId2" cstate="print"/>
          <a:srcRect b="10656"/>
          <a:stretch>
            <a:fillRect/>
          </a:stretch>
        </p:blipFill>
        <p:spPr>
          <a:xfrm>
            <a:off x="4572000" y="3861048"/>
            <a:ext cx="3240360" cy="21230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772816"/>
            <a:ext cx="7344816" cy="1219200"/>
          </a:xfrm>
        </p:spPr>
        <p:txBody>
          <a:bodyPr/>
          <a:lstStyle/>
          <a:p>
            <a:pPr marL="742950" indent="-742950">
              <a:buFont typeface="+mj-lt"/>
              <a:buAutoNum type="arabicPeriod" startAt="2"/>
            </a:pPr>
            <a:r>
              <a:rPr lang="es-ES_tradnl" dirty="0" smtClean="0"/>
              <a:t>Es un imperativo de todo cristiano : “antes sed benignos unos con otros” Efe. 4:32  </a:t>
            </a:r>
            <a:br>
              <a:rPr lang="es-ES_tradnl" dirty="0" smtClean="0"/>
            </a:br>
            <a:endParaRPr lang="es-ES_tradnl" dirty="0"/>
          </a:p>
        </p:txBody>
      </p:sp>
      <p:sp>
        <p:nvSpPr>
          <p:cNvPr id="3" name="2 Marcador de contenido"/>
          <p:cNvSpPr>
            <a:spLocks noGrp="1"/>
          </p:cNvSpPr>
          <p:nvPr>
            <p:ph idx="1"/>
          </p:nvPr>
        </p:nvSpPr>
        <p:spPr>
          <a:xfrm>
            <a:off x="971600" y="2636912"/>
            <a:ext cx="4032448" cy="3422005"/>
          </a:xfrm>
        </p:spPr>
        <p:txBody>
          <a:bodyPr/>
          <a:lstStyle/>
          <a:p>
            <a:pPr algn="ctr">
              <a:buNone/>
            </a:pPr>
            <a:r>
              <a:rPr lang="es-ES_tradnl" sz="2800" dirty="0" smtClean="0">
                <a:solidFill>
                  <a:srgbClr val="0070C0"/>
                </a:solidFill>
                <a:effectLst>
                  <a:outerShdw blurRad="38100" dist="38100" dir="2700000" algn="tl">
                    <a:srgbClr val="000000">
                      <a:alpha val="43137"/>
                    </a:srgbClr>
                  </a:outerShdw>
                </a:effectLst>
              </a:rPr>
              <a:t>“Antes sed benignos unos con otros,  misericordiosos,  perdonándoos unos a otros,  como Dios también os perdonó a vosotros en Cristo” </a:t>
            </a:r>
          </a:p>
          <a:p>
            <a:pPr algn="ctr"/>
            <a:endParaRPr lang="es-ES_tradnl" sz="2800" dirty="0">
              <a:solidFill>
                <a:srgbClr val="0070C0"/>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2" cstate="print"/>
          <a:srcRect/>
          <a:stretch>
            <a:fillRect/>
          </a:stretch>
        </p:blipFill>
        <p:spPr bwMode="auto">
          <a:xfrm flipH="1">
            <a:off x="5292080" y="3212976"/>
            <a:ext cx="3168352" cy="237626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052736"/>
            <a:ext cx="6934200" cy="1219200"/>
          </a:xfrm>
        </p:spPr>
        <p:txBody>
          <a:bodyPr/>
          <a:lstStyle/>
          <a:p>
            <a:r>
              <a:rPr lang="es-ES_tradnl" dirty="0" smtClean="0"/>
              <a:t>F- BONDAD Gr. AGATOSUNE "Benevolencia, Generosidad"</a:t>
            </a:r>
            <a:br>
              <a:rPr lang="es-ES_tradnl" dirty="0" smtClean="0"/>
            </a:br>
            <a:endParaRPr lang="es-ES_tradnl" dirty="0"/>
          </a:p>
        </p:txBody>
      </p:sp>
      <p:sp>
        <p:nvSpPr>
          <p:cNvPr id="3" name="2 Marcador de contenido"/>
          <p:cNvSpPr>
            <a:spLocks noGrp="1"/>
          </p:cNvSpPr>
          <p:nvPr>
            <p:ph idx="1"/>
          </p:nvPr>
        </p:nvSpPr>
        <p:spPr>
          <a:xfrm>
            <a:off x="1143000" y="1916832"/>
            <a:ext cx="6934200" cy="4214093"/>
          </a:xfrm>
        </p:spPr>
        <p:txBody>
          <a:bodyPr/>
          <a:lstStyle/>
          <a:p>
            <a:r>
              <a:rPr lang="es-ES_tradnl" dirty="0" smtClean="0"/>
              <a:t>La diferencia de Benignidad y bondad está en que la benignidad se refiere más que todo al "trato personal" y bondad a una "acción en obras".</a:t>
            </a:r>
          </a:p>
          <a:p>
            <a:endParaRPr lang="es-ES_tradnl" dirty="0"/>
          </a:p>
        </p:txBody>
      </p:sp>
      <p:pic>
        <p:nvPicPr>
          <p:cNvPr id="4" name="3 Imagen" descr="consejos-para-generar-un-buen-clima-laboral.jpg"/>
          <p:cNvPicPr>
            <a:picLocks noChangeAspect="1"/>
          </p:cNvPicPr>
          <p:nvPr/>
        </p:nvPicPr>
        <p:blipFill>
          <a:blip r:embed="rId2" cstate="print"/>
          <a:stretch>
            <a:fillRect/>
          </a:stretch>
        </p:blipFill>
        <p:spPr>
          <a:xfrm>
            <a:off x="4067944" y="3356992"/>
            <a:ext cx="3823292" cy="26325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852936"/>
            <a:ext cx="6934200" cy="1219200"/>
          </a:xfrm>
        </p:spPr>
        <p:txBody>
          <a:bodyPr/>
          <a:lstStyle/>
          <a:p>
            <a:r>
              <a:rPr lang="es-ES_tradnl" dirty="0" smtClean="0"/>
              <a:t>G - FIDELIDAD  Gr. PISTIS = "El carácter de uno en que se puede confiar" “honestidad” “digno de confianza”, “lealtad”. </a:t>
            </a:r>
            <a:br>
              <a:rPr lang="es-ES_tradnl" dirty="0" smtClean="0"/>
            </a:br>
            <a:r>
              <a:rPr lang="es-ES_tradnl" dirty="0" smtClean="0"/>
              <a:t> </a:t>
            </a:r>
            <a:br>
              <a:rPr lang="es-ES_tradnl" dirty="0" smtClean="0"/>
            </a:br>
            <a:endParaRPr lang="es-ES_tradnl" dirty="0"/>
          </a:p>
        </p:txBody>
      </p:sp>
      <p:pic>
        <p:nvPicPr>
          <p:cNvPr id="7170" name="Picture 2"/>
          <p:cNvPicPr>
            <a:picLocks noChangeAspect="1" noChangeArrowheads="1"/>
          </p:cNvPicPr>
          <p:nvPr/>
        </p:nvPicPr>
        <p:blipFill>
          <a:blip r:embed="rId2" cstate="print"/>
          <a:srcRect/>
          <a:stretch>
            <a:fillRect/>
          </a:stretch>
        </p:blipFill>
        <p:spPr bwMode="auto">
          <a:xfrm>
            <a:off x="2987824" y="3356992"/>
            <a:ext cx="3556972" cy="2664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908720"/>
            <a:ext cx="6934200" cy="4378325"/>
          </a:xfrm>
        </p:spPr>
        <p:txBody>
          <a:bodyPr/>
          <a:lstStyle/>
          <a:p>
            <a:pPr marL="457200" indent="-457200">
              <a:buFont typeface="+mj-lt"/>
              <a:buAutoNum type="arabicPeriod"/>
            </a:pPr>
            <a:r>
              <a:rPr lang="es-ES_tradnl" sz="2800" dirty="0" smtClean="0"/>
              <a:t>Fidelidad en relación a las acciones humanas. </a:t>
            </a:r>
          </a:p>
          <a:p>
            <a:pPr marL="457200" indent="-457200">
              <a:buFont typeface="+mj-lt"/>
              <a:buAutoNum type="arabicPeriod"/>
            </a:pPr>
            <a:r>
              <a:rPr lang="es-ES_tradnl" sz="2800" dirty="0" smtClean="0"/>
              <a:t>Fidelidad requerida de los trabajadores Tito 2:9, 10.</a:t>
            </a:r>
          </a:p>
          <a:p>
            <a:pPr marL="457200" indent="-457200">
              <a:buFont typeface="+mj-lt"/>
              <a:buAutoNum type="arabicPeriod"/>
            </a:pPr>
            <a:r>
              <a:rPr lang="es-ES_tradnl" sz="2800" dirty="0" smtClean="0"/>
              <a:t>Fidelidad característica del creyente. </a:t>
            </a:r>
            <a:r>
              <a:rPr lang="es-ES_tradnl" sz="2800" dirty="0" err="1" smtClean="0"/>
              <a:t>Ga.</a:t>
            </a:r>
            <a:r>
              <a:rPr lang="es-ES_tradnl" sz="2800" dirty="0" smtClean="0"/>
              <a:t> 5:22</a:t>
            </a:r>
            <a:endParaRPr lang="es-ES_tradnl" sz="2800" dirty="0"/>
          </a:p>
        </p:txBody>
      </p:sp>
      <p:pic>
        <p:nvPicPr>
          <p:cNvPr id="8194" name="Picture 2"/>
          <p:cNvPicPr>
            <a:picLocks noChangeAspect="1" noChangeArrowheads="1"/>
          </p:cNvPicPr>
          <p:nvPr/>
        </p:nvPicPr>
        <p:blipFill>
          <a:blip r:embed="rId2" cstate="print"/>
          <a:srcRect/>
          <a:stretch>
            <a:fillRect/>
          </a:stretch>
        </p:blipFill>
        <p:spPr bwMode="auto">
          <a:xfrm>
            <a:off x="3419872" y="3501008"/>
            <a:ext cx="3229372" cy="24220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340768"/>
            <a:ext cx="6934200" cy="1219200"/>
          </a:xfrm>
        </p:spPr>
        <p:txBody>
          <a:bodyPr/>
          <a:lstStyle/>
          <a:p>
            <a:r>
              <a:rPr lang="es-ES_tradnl" dirty="0" smtClean="0"/>
              <a:t>H - MANSEDUMBRE Gr. PRAUTES = Docilidad, humilde. </a:t>
            </a:r>
            <a:br>
              <a:rPr lang="es-ES_tradnl" dirty="0" smtClean="0"/>
            </a:br>
            <a:endParaRPr lang="es-ES_tradnl" dirty="0"/>
          </a:p>
        </p:txBody>
      </p:sp>
      <p:sp>
        <p:nvSpPr>
          <p:cNvPr id="3" name="2 Marcador de contenido"/>
          <p:cNvSpPr>
            <a:spLocks noGrp="1"/>
          </p:cNvSpPr>
          <p:nvPr>
            <p:ph idx="1"/>
          </p:nvPr>
        </p:nvSpPr>
        <p:spPr>
          <a:xfrm>
            <a:off x="1043608" y="2348880"/>
            <a:ext cx="6934200" cy="3349997"/>
          </a:xfrm>
        </p:spPr>
        <p:txBody>
          <a:bodyPr/>
          <a:lstStyle/>
          <a:p>
            <a:r>
              <a:rPr lang="es-ES_tradnl" dirty="0" smtClean="0"/>
              <a:t>"Se utiliza con respecto a un animal que ha sido domado. Un caballo que una vez fue salvaje, pero que ahora es obediente".</a:t>
            </a:r>
            <a:endParaRPr lang="es-ES_tradnl" dirty="0"/>
          </a:p>
        </p:txBody>
      </p:sp>
      <p:pic>
        <p:nvPicPr>
          <p:cNvPr id="1026" name="Picture 2"/>
          <p:cNvPicPr>
            <a:picLocks noChangeAspect="1" noChangeArrowheads="1"/>
          </p:cNvPicPr>
          <p:nvPr/>
        </p:nvPicPr>
        <p:blipFill>
          <a:blip r:embed="rId2" cstate="print"/>
          <a:srcRect/>
          <a:stretch>
            <a:fillRect/>
          </a:stretch>
        </p:blipFill>
        <p:spPr bwMode="auto">
          <a:xfrm>
            <a:off x="3995936" y="3284984"/>
            <a:ext cx="4032448" cy="302433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1052736"/>
            <a:ext cx="6934200" cy="4378325"/>
          </a:xfrm>
        </p:spPr>
        <p:txBody>
          <a:bodyPr/>
          <a:lstStyle/>
          <a:p>
            <a:pPr marL="457200" indent="-457200">
              <a:buFont typeface="+mj-lt"/>
              <a:buAutoNum type="arabicPeriod"/>
            </a:pPr>
            <a:r>
              <a:rPr lang="es-ES_tradnl" sz="2800" dirty="0" smtClean="0"/>
              <a:t>No es una docilidad pusilánime o sentimental sino una fuerza bajo control       "Es la marca de los de mente elevada y noble, de los educados, por lo tanto de los  sabios, que permanecen calmados a pesar del abuso". (</a:t>
            </a:r>
            <a:r>
              <a:rPr lang="es-ES_tradnl" sz="2800" dirty="0" err="1" smtClean="0"/>
              <a:t>Kittel</a:t>
            </a:r>
            <a:r>
              <a:rPr lang="es-ES_tradnl" sz="2800" dirty="0" smtClean="0"/>
              <a:t>)</a:t>
            </a:r>
          </a:p>
        </p:txBody>
      </p:sp>
      <p:pic>
        <p:nvPicPr>
          <p:cNvPr id="4" name="Picture 2"/>
          <p:cNvPicPr>
            <a:picLocks noChangeAspect="1" noChangeArrowheads="1"/>
          </p:cNvPicPr>
          <p:nvPr/>
        </p:nvPicPr>
        <p:blipFill>
          <a:blip r:embed="rId2" cstate="print"/>
          <a:srcRect/>
          <a:stretch>
            <a:fillRect/>
          </a:stretch>
        </p:blipFill>
        <p:spPr bwMode="auto">
          <a:xfrm>
            <a:off x="3995936" y="3284984"/>
            <a:ext cx="4032448" cy="302433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700808"/>
            <a:ext cx="6934200" cy="1219200"/>
          </a:xfrm>
        </p:spPr>
        <p:txBody>
          <a:bodyPr/>
          <a:lstStyle/>
          <a:p>
            <a:r>
              <a:rPr lang="es-ES_tradnl" dirty="0" smtClean="0"/>
              <a:t>2- Proporciona la capacidad para obedecer indicaciones u órdenes acertadas</a:t>
            </a:r>
            <a:br>
              <a:rPr lang="es-ES_tradnl" dirty="0" smtClean="0"/>
            </a:br>
            <a:endParaRPr lang="es-ES_tradnl" dirty="0"/>
          </a:p>
        </p:txBody>
      </p:sp>
      <p:sp>
        <p:nvSpPr>
          <p:cNvPr id="3" name="2 Marcador de contenido"/>
          <p:cNvSpPr>
            <a:spLocks noGrp="1"/>
          </p:cNvSpPr>
          <p:nvPr>
            <p:ph idx="1"/>
          </p:nvPr>
        </p:nvSpPr>
        <p:spPr>
          <a:xfrm>
            <a:off x="1043608" y="1916832"/>
            <a:ext cx="7245424" cy="3926061"/>
          </a:xfrm>
        </p:spPr>
        <p:txBody>
          <a:bodyPr/>
          <a:lstStyle/>
          <a:p>
            <a:pPr>
              <a:buNone/>
            </a:pPr>
            <a:endParaRPr lang="es-ES_tradnl" dirty="0" smtClean="0"/>
          </a:p>
          <a:p>
            <a:r>
              <a:rPr lang="es-ES_tradnl" dirty="0" smtClean="0"/>
              <a:t>"La Mansedumbre califica al creyente para que tratemos a todos los hombres con  perfecta cortesía, para que podamos reprender sin rencor, discutir sin intolerancia, encarar la verdad sin resentimientos, enojarnos y no pecar, ser amables y sin embargo no ser débiles ". ( </a:t>
            </a:r>
            <a:r>
              <a:rPr lang="es-ES_tradnl" dirty="0" err="1" smtClean="0"/>
              <a:t>Barclay</a:t>
            </a:r>
            <a:r>
              <a:rPr lang="es-ES_tradnl" dirty="0" smtClean="0"/>
              <a:t> )</a:t>
            </a:r>
            <a:endParaRPr lang="es-ES_tradnl" dirty="0"/>
          </a:p>
        </p:txBody>
      </p:sp>
      <p:pic>
        <p:nvPicPr>
          <p:cNvPr id="2050" name="Picture 2"/>
          <p:cNvPicPr>
            <a:picLocks noChangeAspect="1" noChangeArrowheads="1"/>
          </p:cNvPicPr>
          <p:nvPr/>
        </p:nvPicPr>
        <p:blipFill>
          <a:blip r:embed="rId2" cstate="print"/>
          <a:srcRect t="33773"/>
          <a:stretch>
            <a:fillRect/>
          </a:stretch>
        </p:blipFill>
        <p:spPr bwMode="auto">
          <a:xfrm>
            <a:off x="5724128" y="4447594"/>
            <a:ext cx="2785492" cy="17894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73" name="Rectangle 9"/>
          <p:cNvSpPr>
            <a:spLocks noGrp="1" noChangeArrowheads="1"/>
          </p:cNvSpPr>
          <p:nvPr>
            <p:ph type="title"/>
          </p:nvPr>
        </p:nvSpPr>
        <p:spPr>
          <a:xfrm>
            <a:off x="539552" y="548680"/>
            <a:ext cx="6934200" cy="1219200"/>
          </a:xfrm>
        </p:spPr>
        <p:txBody>
          <a:bodyPr/>
          <a:lstStyle/>
          <a:p>
            <a:r>
              <a:rPr lang="en-US" b="1" dirty="0" smtClean="0">
                <a:solidFill>
                  <a:schemeClr val="tx1"/>
                </a:solidFill>
                <a:latin typeface="+mj-lt"/>
                <a:ea typeface="+mj-ea"/>
                <a:cs typeface="+mj-cs"/>
              </a:rPr>
              <a:t>¿QUE </a:t>
            </a:r>
            <a:r>
              <a:rPr lang="en-US" b="1" dirty="0">
                <a:solidFill>
                  <a:schemeClr val="tx1"/>
                </a:solidFill>
                <a:latin typeface="+mj-lt"/>
                <a:ea typeface="+mj-ea"/>
                <a:cs typeface="+mj-cs"/>
              </a:rPr>
              <a:t>ES UN GERENTE?</a:t>
            </a:r>
            <a:endParaRPr lang="es-ES_tradnl" b="1" dirty="0">
              <a:solidFill>
                <a:schemeClr val="tx1"/>
              </a:solidFill>
              <a:latin typeface="+mj-lt"/>
              <a:ea typeface="+mj-ea"/>
              <a:cs typeface="+mj-cs"/>
            </a:endParaRPr>
          </a:p>
        </p:txBody>
      </p:sp>
      <p:sp>
        <p:nvSpPr>
          <p:cNvPr id="11272" name="Rectangle 8"/>
          <p:cNvSpPr>
            <a:spLocks noGrp="1" noChangeArrowheads="1"/>
          </p:cNvSpPr>
          <p:nvPr>
            <p:ph idx="1"/>
          </p:nvPr>
        </p:nvSpPr>
        <p:spPr>
          <a:xfrm>
            <a:off x="611560" y="1772816"/>
            <a:ext cx="4968552" cy="4378325"/>
          </a:xfrm>
        </p:spPr>
        <p:txBody>
          <a:bodyPr/>
          <a:lstStyle/>
          <a:p>
            <a:r>
              <a:rPr lang="es-SV" dirty="0" smtClean="0">
                <a:solidFill>
                  <a:schemeClr val="tx1"/>
                </a:solidFill>
                <a:latin typeface="+mn-lt"/>
                <a:ea typeface="+mn-ea"/>
                <a:cs typeface="+mn-cs"/>
              </a:rPr>
              <a:t>“Director ejecutivo, también conocido como ejecutivo delegado, jefe  ejecutivo, presidente ejecutivo, principal oficial ejecutivo o con las  siglas CEO (del inglés chief executive officer), </a:t>
            </a:r>
          </a:p>
          <a:p>
            <a:r>
              <a:rPr lang="es-SV" dirty="0" smtClean="0"/>
              <a:t>E</a:t>
            </a:r>
            <a:r>
              <a:rPr lang="es-SV" dirty="0" smtClean="0">
                <a:solidFill>
                  <a:schemeClr val="tx1"/>
                </a:solidFill>
                <a:latin typeface="+mn-lt"/>
                <a:ea typeface="+mn-ea"/>
                <a:cs typeface="+mn-cs"/>
              </a:rPr>
              <a:t>s el encargado de  máxima </a:t>
            </a:r>
            <a:r>
              <a:rPr lang="es-SV" u="sng" dirty="0" smtClean="0">
                <a:solidFill>
                  <a:schemeClr val="tx1"/>
                </a:solidFill>
                <a:latin typeface="+mn-lt"/>
                <a:ea typeface="+mn-ea"/>
                <a:cs typeface="+mn-cs"/>
              </a:rPr>
              <a:t>autoridad de la gestión y dirección</a:t>
            </a:r>
            <a:r>
              <a:rPr lang="es-SV" dirty="0" smtClean="0">
                <a:solidFill>
                  <a:schemeClr val="tx1"/>
                </a:solidFill>
                <a:latin typeface="+mn-lt"/>
                <a:ea typeface="+mn-ea"/>
                <a:cs typeface="+mn-cs"/>
              </a:rPr>
              <a:t> administrativa en una  organización o institución. </a:t>
            </a:r>
            <a:endParaRPr lang="es-SV" dirty="0">
              <a:solidFill>
                <a:schemeClr val="tx1"/>
              </a:solidFill>
              <a:latin typeface="+mn-lt"/>
              <a:ea typeface="+mn-ea"/>
              <a:cs typeface="+mn-cs"/>
            </a:endParaRPr>
          </a:p>
        </p:txBody>
      </p:sp>
      <p:pic>
        <p:nvPicPr>
          <p:cNvPr id="5" name="4 Imagen" descr="buen-jefe.jpg"/>
          <p:cNvPicPr>
            <a:picLocks noChangeAspect="1"/>
          </p:cNvPicPr>
          <p:nvPr/>
        </p:nvPicPr>
        <p:blipFill>
          <a:blip r:embed="rId2" cstate="print"/>
          <a:stretch>
            <a:fillRect/>
          </a:stretch>
        </p:blipFill>
        <p:spPr>
          <a:xfrm rot="1041616">
            <a:off x="5955201" y="3771549"/>
            <a:ext cx="2592967" cy="1944725"/>
          </a:xfrm>
          <a:prstGeom prst="rect">
            <a:avLst/>
          </a:prstGeom>
        </p:spPr>
      </p:pic>
      <p:pic>
        <p:nvPicPr>
          <p:cNvPr id="7" name="6 Imagen" descr="4121262-feliz-negocio-exitoso-equipo-de-trabajo-en-la-oficina-sonriendo.jpg"/>
          <p:cNvPicPr>
            <a:picLocks noChangeAspect="1"/>
          </p:cNvPicPr>
          <p:nvPr/>
        </p:nvPicPr>
        <p:blipFill>
          <a:blip r:embed="rId3" cstate="print"/>
          <a:stretch>
            <a:fillRect/>
          </a:stretch>
        </p:blipFill>
        <p:spPr>
          <a:xfrm>
            <a:off x="6444208" y="1772816"/>
            <a:ext cx="1905000" cy="1614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animEffect transition="in" filter="barn(inHorizontal)">
                                      <p:cBhvr>
                                        <p:cTn id="7" dur="500"/>
                                        <p:tgtEl>
                                          <p:spTgt spid="112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1272">
                                            <p:txEl>
                                              <p:pRg st="1" end="1"/>
                                            </p:txEl>
                                          </p:spTgt>
                                        </p:tgtEl>
                                        <p:attrNameLst>
                                          <p:attrName>style.visibility</p:attrName>
                                        </p:attrNameLst>
                                      </p:cBhvr>
                                      <p:to>
                                        <p:strVal val="visible"/>
                                      </p:to>
                                    </p:set>
                                    <p:animEffect transition="in" filter="barn(inHorizontal)">
                                      <p:cBhvr>
                                        <p:cTn id="12" dur="500"/>
                                        <p:tgtEl>
                                          <p:spTgt spid="112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5 Imagen" descr="all about thanksgiving_c_nt.jpg"/>
          <p:cNvPicPr>
            <a:picLocks noChangeAspect="1"/>
          </p:cNvPicPr>
          <p:nvPr/>
        </p:nvPicPr>
        <p:blipFill>
          <a:blip r:embed="rId2" cstate="print"/>
          <a:stretch>
            <a:fillRect/>
          </a:stretch>
        </p:blipFill>
        <p:spPr>
          <a:xfrm>
            <a:off x="0" y="0"/>
            <a:ext cx="9144000" cy="6858000"/>
          </a:xfrm>
          <a:prstGeom prst="rect">
            <a:avLst/>
          </a:prstGeom>
        </p:spPr>
      </p:pic>
      <p:sp>
        <p:nvSpPr>
          <p:cNvPr id="3" name="2 Marcador de contenido"/>
          <p:cNvSpPr>
            <a:spLocks noGrp="1"/>
          </p:cNvSpPr>
          <p:nvPr>
            <p:ph idx="1"/>
          </p:nvPr>
        </p:nvSpPr>
        <p:spPr>
          <a:xfrm>
            <a:off x="971600" y="3356992"/>
            <a:ext cx="7848872" cy="2917949"/>
          </a:xfrm>
        </p:spPr>
        <p:txBody>
          <a:bodyPr/>
          <a:lstStyle/>
          <a:p>
            <a:r>
              <a:rPr lang="es-ES_tradnl" b="1" dirty="0" smtClean="0">
                <a:solidFill>
                  <a:srgbClr val="CCFF66"/>
                </a:solidFill>
              </a:rPr>
              <a:t>Gr. EGKRATEIA </a:t>
            </a:r>
            <a:r>
              <a:rPr lang="es-ES_tradnl" b="1" dirty="0" smtClean="0">
                <a:solidFill>
                  <a:schemeClr val="bg1"/>
                </a:solidFill>
              </a:rPr>
              <a:t>=  continencia " Raíz. </a:t>
            </a:r>
            <a:r>
              <a:rPr lang="es-ES_tradnl" b="1" dirty="0" err="1" smtClean="0">
                <a:solidFill>
                  <a:schemeClr val="bg1"/>
                </a:solidFill>
              </a:rPr>
              <a:t>Krat</a:t>
            </a:r>
            <a:r>
              <a:rPr lang="es-ES_tradnl" b="1" dirty="0" smtClean="0">
                <a:solidFill>
                  <a:schemeClr val="bg1"/>
                </a:solidFill>
              </a:rPr>
              <a:t> = Poder o señorío (que uno tiene para uno mismo o algo) significa = "El dominio que uno tiene sobre sí mismo o algo" “la virtud de uno que domina sus deseos y pasiones, especialmente sus apetitos sensuales”. Consiste en el gobierno de todos los apetitos.</a:t>
            </a:r>
          </a:p>
          <a:p>
            <a:endParaRPr lang="es-ES_tradnl" b="1" dirty="0">
              <a:solidFill>
                <a:schemeClr val="bg1"/>
              </a:solidFill>
            </a:endParaRPr>
          </a:p>
        </p:txBody>
      </p:sp>
      <p:sp>
        <p:nvSpPr>
          <p:cNvPr id="4" name="3 Título"/>
          <p:cNvSpPr>
            <a:spLocks noGrp="1"/>
          </p:cNvSpPr>
          <p:nvPr>
            <p:ph type="title"/>
          </p:nvPr>
        </p:nvSpPr>
        <p:spPr>
          <a:xfrm>
            <a:off x="2209800" y="332656"/>
            <a:ext cx="6934200" cy="1219200"/>
          </a:xfrm>
        </p:spPr>
        <p:txBody>
          <a:bodyPr/>
          <a:lstStyle/>
          <a:p>
            <a:r>
              <a:rPr lang="es-ES_tradnl" dirty="0" smtClean="0">
                <a:solidFill>
                  <a:schemeClr val="bg1"/>
                </a:solidFill>
              </a:rPr>
              <a:t>I- DOMINIO PROPIO</a:t>
            </a:r>
            <a:r>
              <a:rPr lang="es-ES_tradnl" dirty="0" smtClean="0"/>
              <a:t>.</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4 Imagen" descr="are you pentecostal_c_nt.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1115616" y="1196752"/>
            <a:ext cx="6934200" cy="1219200"/>
          </a:xfrm>
        </p:spPr>
        <p:txBody>
          <a:bodyPr/>
          <a:lstStyle/>
          <a:p>
            <a:r>
              <a:rPr lang="es-ES_tradnl" dirty="0" smtClean="0"/>
              <a:t>IV- ¿COMO DESARROLLAR LOS VALORES ESPIRITUALES? </a:t>
            </a:r>
            <a:br>
              <a:rPr lang="es-ES_tradnl" dirty="0" smtClean="0"/>
            </a:br>
            <a:endParaRPr lang="es-ES_tradnl" dirty="0"/>
          </a:p>
        </p:txBody>
      </p:sp>
      <p:sp>
        <p:nvSpPr>
          <p:cNvPr id="3" name="2 Marcador de contenido"/>
          <p:cNvSpPr>
            <a:spLocks noGrp="1"/>
          </p:cNvSpPr>
          <p:nvPr>
            <p:ph idx="1"/>
          </p:nvPr>
        </p:nvSpPr>
        <p:spPr>
          <a:xfrm>
            <a:off x="1259632" y="2636912"/>
            <a:ext cx="7488832" cy="3133973"/>
          </a:xfrm>
        </p:spPr>
        <p:txBody>
          <a:bodyPr/>
          <a:lstStyle/>
          <a:p>
            <a:pPr marL="457200" indent="-457200">
              <a:buFont typeface="+mj-lt"/>
              <a:buAutoNum type="alphaUcPeriod"/>
            </a:pPr>
            <a:r>
              <a:rPr lang="es-ES_tradnl" b="1" dirty="0" smtClean="0"/>
              <a:t>"VIVIR POR EL ESPIRITU" </a:t>
            </a:r>
            <a:r>
              <a:rPr lang="es-ES_tradnl" dirty="0" smtClean="0"/>
              <a:t>= Nacer de </a:t>
            </a:r>
            <a:r>
              <a:rPr lang="es-ES_tradnl" dirty="0" smtClean="0"/>
              <a:t>nuevo</a:t>
            </a:r>
          </a:p>
          <a:p>
            <a:pPr marL="457200" indent="-457200">
              <a:buNone/>
            </a:pPr>
            <a:r>
              <a:rPr lang="es-ES_tradnl" dirty="0" smtClean="0"/>
              <a:t>       1- A nivel individual</a:t>
            </a:r>
          </a:p>
          <a:p>
            <a:pPr marL="457200" indent="-457200">
              <a:buNone/>
            </a:pPr>
            <a:r>
              <a:rPr lang="es-ES_tradnl" dirty="0" smtClean="0"/>
              <a:t>       2- A nivel del personal </a:t>
            </a:r>
            <a:endParaRPr lang="es-ES_tradnl" dirty="0" smtClean="0"/>
          </a:p>
          <a:p>
            <a:pPr marL="457200" indent="-457200">
              <a:buFont typeface="+mj-lt"/>
              <a:buAutoNum type="alphaUcPeriod" startAt="2"/>
            </a:pPr>
            <a:r>
              <a:rPr lang="es-ES_tradnl" dirty="0" smtClean="0"/>
              <a:t> </a:t>
            </a:r>
            <a:r>
              <a:rPr lang="es-ES_tradnl" b="1" dirty="0" smtClean="0"/>
              <a:t>"ANDAD POR EL ESPIRITU" </a:t>
            </a:r>
            <a:r>
              <a:rPr lang="es-ES_tradnl" dirty="0" smtClean="0"/>
              <a:t>= CONTROL DEL ESPIRITU   (Gr. Caminar en fila) = Libertad de nuestra naturaleza  degradada ( carácter )</a:t>
            </a:r>
          </a:p>
          <a:p>
            <a:pPr>
              <a:buNone/>
            </a:pP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3 Imagen" descr="baptism 9_c_nt.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3203848" y="548680"/>
            <a:ext cx="5940152" cy="1219200"/>
          </a:xfrm>
        </p:spPr>
        <p:txBody>
          <a:bodyPr/>
          <a:lstStyle/>
          <a:p>
            <a:r>
              <a:rPr lang="es-ES_tradnl" dirty="0" smtClean="0"/>
              <a:t>CONCLUSION:</a:t>
            </a:r>
            <a:br>
              <a:rPr lang="es-ES_tradnl" dirty="0" smtClean="0"/>
            </a:br>
            <a:endParaRPr lang="es-ES_tradnl" dirty="0"/>
          </a:p>
        </p:txBody>
      </p:sp>
      <p:sp>
        <p:nvSpPr>
          <p:cNvPr id="3" name="2 Marcador de contenido"/>
          <p:cNvSpPr>
            <a:spLocks noGrp="1"/>
          </p:cNvSpPr>
          <p:nvPr>
            <p:ph idx="1"/>
          </p:nvPr>
        </p:nvSpPr>
        <p:spPr>
          <a:xfrm>
            <a:off x="1403648" y="2348880"/>
            <a:ext cx="6934200" cy="3998069"/>
          </a:xfrm>
        </p:spPr>
        <p:txBody>
          <a:bodyPr/>
          <a:lstStyle/>
          <a:p>
            <a:r>
              <a:rPr lang="es-ES_tradnl" dirty="0" smtClean="0"/>
              <a:t> </a:t>
            </a:r>
            <a:r>
              <a:rPr lang="es-ES_tradnl" b="1" dirty="0" smtClean="0">
                <a:solidFill>
                  <a:schemeClr val="bg1"/>
                </a:solidFill>
                <a:effectLst>
                  <a:outerShdw blurRad="38100" dist="38100" dir="2700000" algn="tl">
                    <a:srgbClr val="000000">
                      <a:alpha val="43137"/>
                    </a:srgbClr>
                  </a:outerShdw>
                </a:effectLst>
              </a:rPr>
              <a:t>Recuerde que "es</a:t>
            </a:r>
            <a:r>
              <a:rPr lang="es-ES_tradnl" b="1" dirty="0" smtClean="0">
                <a:solidFill>
                  <a:srgbClr val="FFFF00"/>
                </a:solidFill>
                <a:effectLst>
                  <a:outerShdw blurRad="38100" dist="38100" dir="2700000" algn="tl">
                    <a:srgbClr val="000000">
                      <a:alpha val="43137"/>
                    </a:srgbClr>
                  </a:outerShdw>
                </a:effectLst>
              </a:rPr>
              <a:t>" FRUTO DEL ESPIRITU </a:t>
            </a:r>
            <a:r>
              <a:rPr lang="es-ES_tradnl" b="1" dirty="0" smtClean="0">
                <a:solidFill>
                  <a:schemeClr val="bg1"/>
                </a:solidFill>
                <a:effectLst>
                  <a:outerShdw blurRad="38100" dist="38100" dir="2700000" algn="tl">
                    <a:srgbClr val="000000">
                      <a:alpha val="43137"/>
                    </a:srgbClr>
                  </a:outerShdw>
                </a:effectLst>
              </a:rPr>
              <a:t>no nuestro, por eso es sobrenatural, por lo tanto es un milagro, y es por eso que da resultado.</a:t>
            </a:r>
          </a:p>
          <a:p>
            <a:r>
              <a:rPr lang="es-ES_tradnl" b="1" dirty="0" smtClean="0">
                <a:solidFill>
                  <a:schemeClr val="bg1"/>
                </a:solidFill>
                <a:effectLst>
                  <a:outerShdw blurRad="38100" dist="38100" dir="2700000" algn="tl">
                    <a:srgbClr val="000000">
                      <a:alpha val="43137"/>
                    </a:srgbClr>
                  </a:outerShdw>
                </a:effectLst>
              </a:rPr>
              <a:t>El fruto es un producto del Espíritu no de la persona, es un milagro del Espíritu manifestado a través del creyente que "anda en el Espíritu".</a:t>
            </a:r>
          </a:p>
          <a:p>
            <a:r>
              <a:rPr lang="es-ES_tradnl" b="1" dirty="0" smtClean="0">
                <a:solidFill>
                  <a:schemeClr val="bg1"/>
                </a:solidFill>
                <a:effectLst>
                  <a:outerShdw blurRad="38100" dist="38100" dir="2700000" algn="tl">
                    <a:srgbClr val="000000">
                      <a:alpha val="43137"/>
                    </a:srgbClr>
                  </a:outerShdw>
                </a:effectLst>
              </a:rPr>
              <a:t>¿Cuáles cree que serían los resultados en un gerente y en </a:t>
            </a:r>
            <a:r>
              <a:rPr lang="es-ES_tradnl" b="1" smtClean="0">
                <a:solidFill>
                  <a:schemeClr val="bg1"/>
                </a:solidFill>
                <a:effectLst>
                  <a:outerShdw blurRad="38100" dist="38100" dir="2700000" algn="tl">
                    <a:srgbClr val="000000">
                      <a:alpha val="43137"/>
                    </a:srgbClr>
                  </a:outerShdw>
                </a:effectLst>
              </a:rPr>
              <a:t>su gestión </a:t>
            </a:r>
            <a:r>
              <a:rPr lang="es-ES_tradnl" b="1" dirty="0" smtClean="0">
                <a:solidFill>
                  <a:schemeClr val="bg1"/>
                </a:solidFill>
                <a:effectLst>
                  <a:outerShdw blurRad="38100" dist="38100" dir="2700000" algn="tl">
                    <a:srgbClr val="000000">
                      <a:alpha val="43137"/>
                    </a:srgbClr>
                  </a:outerShdw>
                </a:effectLst>
              </a:rPr>
              <a:t>al vivir </a:t>
            </a:r>
            <a:r>
              <a:rPr lang="es-ES_tradnl" b="1" smtClean="0">
                <a:solidFill>
                  <a:schemeClr val="bg1"/>
                </a:solidFill>
                <a:effectLst>
                  <a:outerShdw blurRad="38100" dist="38100" dir="2700000" algn="tl">
                    <a:srgbClr val="000000">
                      <a:alpha val="43137"/>
                    </a:srgbClr>
                  </a:outerShdw>
                </a:effectLst>
              </a:rPr>
              <a:t>los principios </a:t>
            </a:r>
            <a:r>
              <a:rPr lang="es-ES_tradnl" b="1" dirty="0" smtClean="0">
                <a:solidFill>
                  <a:schemeClr val="bg1"/>
                </a:solidFill>
                <a:effectLst>
                  <a:outerShdw blurRad="38100" dist="38100" dir="2700000" algn="tl">
                    <a:srgbClr val="000000">
                      <a:alpha val="43137"/>
                    </a:srgbClr>
                  </a:outerShdw>
                </a:effectLst>
              </a:rPr>
              <a:t>o valores espirituales en la empresa?</a:t>
            </a:r>
          </a:p>
          <a:p>
            <a:pPr>
              <a:buNone/>
            </a:pPr>
            <a:r>
              <a:rPr lang="es-ES_tradnl" b="1" dirty="0" smtClean="0">
                <a:solidFill>
                  <a:schemeClr val="bg1"/>
                </a:solidFill>
              </a:rPr>
              <a:t> </a:t>
            </a:r>
          </a:p>
          <a:p>
            <a:pPr>
              <a:buNone/>
            </a:pPr>
            <a:r>
              <a:rPr lang="es-ES_tradnl" b="1" dirty="0" smtClean="0">
                <a:solidFill>
                  <a:schemeClr val="bg1"/>
                </a:solidFill>
              </a:rPr>
              <a:t> </a:t>
            </a:r>
          </a:p>
          <a:p>
            <a:endParaRPr lang="es-ES_tradnl"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73" name="Rectangle 9"/>
          <p:cNvSpPr>
            <a:spLocks noGrp="1" noChangeArrowheads="1"/>
          </p:cNvSpPr>
          <p:nvPr>
            <p:ph type="title"/>
          </p:nvPr>
        </p:nvSpPr>
        <p:spPr>
          <a:xfrm>
            <a:off x="539552" y="548680"/>
            <a:ext cx="6934200" cy="1219200"/>
          </a:xfrm>
        </p:spPr>
        <p:txBody>
          <a:bodyPr/>
          <a:lstStyle/>
          <a:p>
            <a:r>
              <a:rPr lang="en-US" b="1" dirty="0" smtClean="0">
                <a:solidFill>
                  <a:schemeClr val="tx1"/>
                </a:solidFill>
                <a:latin typeface="+mj-lt"/>
                <a:ea typeface="+mj-ea"/>
                <a:cs typeface="+mj-cs"/>
              </a:rPr>
              <a:t>¿QUE </a:t>
            </a:r>
            <a:r>
              <a:rPr lang="en-US" b="1" dirty="0">
                <a:solidFill>
                  <a:schemeClr val="tx1"/>
                </a:solidFill>
                <a:latin typeface="+mj-lt"/>
                <a:ea typeface="+mj-ea"/>
                <a:cs typeface="+mj-cs"/>
              </a:rPr>
              <a:t>ES UN GERENTE?</a:t>
            </a:r>
            <a:endParaRPr lang="es-ES_tradnl" b="1" dirty="0">
              <a:solidFill>
                <a:schemeClr val="tx1"/>
              </a:solidFill>
              <a:latin typeface="+mj-lt"/>
              <a:ea typeface="+mj-ea"/>
              <a:cs typeface="+mj-cs"/>
            </a:endParaRPr>
          </a:p>
        </p:txBody>
      </p:sp>
      <p:sp>
        <p:nvSpPr>
          <p:cNvPr id="11272" name="Rectangle 8"/>
          <p:cNvSpPr>
            <a:spLocks noGrp="1" noChangeArrowheads="1"/>
          </p:cNvSpPr>
          <p:nvPr>
            <p:ph idx="1"/>
          </p:nvPr>
        </p:nvSpPr>
        <p:spPr>
          <a:xfrm>
            <a:off x="467544" y="1916832"/>
            <a:ext cx="4968552" cy="3514229"/>
          </a:xfrm>
        </p:spPr>
        <p:txBody>
          <a:bodyPr/>
          <a:lstStyle/>
          <a:p>
            <a:pPr marL="457200" indent="-457200"/>
            <a:r>
              <a:rPr lang="en-US" dirty="0" err="1" smtClean="0">
                <a:solidFill>
                  <a:schemeClr val="tx1"/>
                </a:solidFill>
                <a:latin typeface="Arial Rounded MT Bold" pitchFamily="34" charset="0"/>
              </a:rPr>
              <a:t>Jesús</a:t>
            </a:r>
            <a:r>
              <a:rPr lang="en-US" dirty="0" smtClean="0">
                <a:solidFill>
                  <a:schemeClr val="tx1"/>
                </a:solidFill>
                <a:latin typeface="Arial Rounded MT Bold" pitchFamily="34" charset="0"/>
              </a:rPr>
              <a:t> </a:t>
            </a:r>
            <a:r>
              <a:rPr lang="en-US" dirty="0" err="1">
                <a:solidFill>
                  <a:schemeClr val="tx1"/>
                </a:solidFill>
                <a:latin typeface="Arial Rounded MT Bold" pitchFamily="34" charset="0"/>
              </a:rPr>
              <a:t>dijo</a:t>
            </a:r>
            <a:r>
              <a:rPr lang="en-US" dirty="0" smtClean="0">
                <a:solidFill>
                  <a:schemeClr val="tx1"/>
                </a:solidFill>
                <a:latin typeface="+mn-lt"/>
                <a:ea typeface="+mn-ea"/>
                <a:cs typeface="+mn-cs"/>
              </a:rPr>
              <a:t>:</a:t>
            </a:r>
          </a:p>
          <a:p>
            <a:pPr marL="457200" indent="-457200"/>
            <a:r>
              <a:rPr lang="en-US" dirty="0" smtClean="0">
                <a:solidFill>
                  <a:schemeClr val="tx1"/>
                </a:solidFill>
                <a:latin typeface="+mn-lt"/>
                <a:ea typeface="+mn-ea"/>
                <a:cs typeface="+mn-cs"/>
              </a:rPr>
              <a:t> </a:t>
            </a:r>
            <a:r>
              <a:rPr lang="es-ES_tradnl" dirty="0" smtClean="0"/>
              <a:t>“</a:t>
            </a:r>
            <a:r>
              <a:rPr lang="es-ES_tradnl" sz="2800" b="1" dirty="0" smtClean="0">
                <a:solidFill>
                  <a:srgbClr val="FF0000"/>
                </a:solidFill>
                <a:latin typeface="+mn-lt"/>
                <a:ea typeface="+mn-ea"/>
                <a:cs typeface="+mn-cs"/>
              </a:rPr>
              <a:t>porque </a:t>
            </a:r>
            <a:r>
              <a:rPr lang="es-ES_tradnl" sz="2800" b="1" dirty="0">
                <a:solidFill>
                  <a:srgbClr val="FF0000"/>
                </a:solidFill>
                <a:latin typeface="+mn-lt"/>
                <a:ea typeface="+mn-ea"/>
                <a:cs typeface="+mn-cs"/>
              </a:rPr>
              <a:t>a todo aquel a quien se haya dado mucho, mucho se le    </a:t>
            </a:r>
            <a:r>
              <a:rPr lang="es-ES_tradnl" sz="2800" b="1" dirty="0" smtClean="0">
                <a:solidFill>
                  <a:srgbClr val="FF0000"/>
                </a:solidFill>
                <a:latin typeface="+mn-lt"/>
                <a:ea typeface="+mn-ea"/>
                <a:cs typeface="+mn-cs"/>
              </a:rPr>
              <a:t>demandará</a:t>
            </a:r>
            <a:r>
              <a:rPr lang="es-ES_tradnl" sz="2800" b="1" dirty="0">
                <a:solidFill>
                  <a:srgbClr val="FF0000"/>
                </a:solidFill>
                <a:latin typeface="+mn-lt"/>
                <a:ea typeface="+mn-ea"/>
                <a:cs typeface="+mn-cs"/>
              </a:rPr>
              <a:t>; y al que mucho se le haya confiado, más se le pedirá.”</a:t>
            </a:r>
            <a:r>
              <a:rPr lang="es-ES_tradnl" dirty="0">
                <a:solidFill>
                  <a:schemeClr val="tx1"/>
                </a:solidFill>
                <a:latin typeface="+mn-lt"/>
                <a:ea typeface="+mn-ea"/>
                <a:cs typeface="+mn-cs"/>
              </a:rPr>
              <a:t> Luc.12:48</a:t>
            </a:r>
          </a:p>
          <a:p>
            <a:pPr>
              <a:buNone/>
            </a:pPr>
            <a:endParaRPr lang="es-ES_tradnl" dirty="0">
              <a:solidFill>
                <a:schemeClr val="tx1"/>
              </a:solidFill>
              <a:latin typeface="+mn-lt"/>
              <a:ea typeface="+mn-ea"/>
              <a:cs typeface="+mn-cs"/>
            </a:endParaRPr>
          </a:p>
        </p:txBody>
      </p:sp>
      <p:pic>
        <p:nvPicPr>
          <p:cNvPr id="5" name="4 Imagen" descr="buen-jefe.jpg"/>
          <p:cNvPicPr>
            <a:picLocks noChangeAspect="1"/>
          </p:cNvPicPr>
          <p:nvPr/>
        </p:nvPicPr>
        <p:blipFill>
          <a:blip r:embed="rId2" cstate="print"/>
          <a:stretch>
            <a:fillRect/>
          </a:stretch>
        </p:blipFill>
        <p:spPr>
          <a:xfrm rot="1041616">
            <a:off x="5955201" y="3771549"/>
            <a:ext cx="2592967" cy="1944725"/>
          </a:xfrm>
          <a:prstGeom prst="rect">
            <a:avLst/>
          </a:prstGeom>
        </p:spPr>
      </p:pic>
      <p:pic>
        <p:nvPicPr>
          <p:cNvPr id="7" name="6 Imagen" descr="4121262-feliz-negocio-exitoso-equipo-de-trabajo-en-la-oficina-sonriendo.jpg"/>
          <p:cNvPicPr>
            <a:picLocks noChangeAspect="1"/>
          </p:cNvPicPr>
          <p:nvPr/>
        </p:nvPicPr>
        <p:blipFill>
          <a:blip r:embed="rId3" cstate="print"/>
          <a:stretch>
            <a:fillRect/>
          </a:stretch>
        </p:blipFill>
        <p:spPr>
          <a:xfrm>
            <a:off x="6444208" y="1772816"/>
            <a:ext cx="1905000" cy="16144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3568" y="692696"/>
            <a:ext cx="7344816" cy="1219200"/>
          </a:xfrm>
        </p:spPr>
        <p:txBody>
          <a:bodyPr/>
          <a:lstStyle/>
          <a:p>
            <a:pPr marL="514350" lvl="0" indent="-514350" algn="ctr">
              <a:buFont typeface="+mj-lt"/>
              <a:buAutoNum type="alphaUcPeriod" startAt="3"/>
            </a:pPr>
            <a:r>
              <a:rPr lang="es-ES_tradnl" sz="2800" b="1" dirty="0" smtClean="0">
                <a:solidFill>
                  <a:schemeClr val="tx1"/>
                </a:solidFill>
                <a:latin typeface="+mj-lt"/>
                <a:ea typeface="+mj-ea"/>
                <a:cs typeface="+mj-cs"/>
              </a:rPr>
              <a:t>Comprensión de su administración desde la perspectiva social</a:t>
            </a:r>
            <a:endParaRPr lang="es-ES_tradnl" sz="2800" dirty="0">
              <a:solidFill>
                <a:schemeClr val="tx1"/>
              </a:solidFill>
              <a:latin typeface="+mj-lt"/>
              <a:ea typeface="+mj-ea"/>
              <a:cs typeface="+mj-cs"/>
            </a:endParaRPr>
          </a:p>
        </p:txBody>
      </p:sp>
      <p:sp>
        <p:nvSpPr>
          <p:cNvPr id="12291" name="Rectangle 3"/>
          <p:cNvSpPr>
            <a:spLocks noGrp="1" noChangeArrowheads="1"/>
          </p:cNvSpPr>
          <p:nvPr>
            <p:ph idx="1"/>
          </p:nvPr>
        </p:nvSpPr>
        <p:spPr>
          <a:xfrm>
            <a:off x="2843808" y="1988840"/>
            <a:ext cx="5616624" cy="3888432"/>
          </a:xfrm>
        </p:spPr>
        <p:txBody>
          <a:bodyPr/>
          <a:lstStyle/>
          <a:p>
            <a:pPr marL="457200" indent="-457200">
              <a:buFont typeface="+mj-lt"/>
              <a:buAutoNum type="arabicPeriod"/>
            </a:pPr>
            <a:r>
              <a:rPr lang="en-US" dirty="0">
                <a:solidFill>
                  <a:schemeClr val="tx1"/>
                </a:solidFill>
                <a:latin typeface="+mn-lt"/>
                <a:ea typeface="+mn-ea"/>
                <a:cs typeface="+mn-cs"/>
              </a:rPr>
              <a:t>La </a:t>
            </a:r>
            <a:r>
              <a:rPr lang="en-US" dirty="0" err="1">
                <a:solidFill>
                  <a:schemeClr val="tx1"/>
                </a:solidFill>
                <a:latin typeface="+mn-lt"/>
                <a:ea typeface="+mn-ea"/>
                <a:cs typeface="+mn-cs"/>
              </a:rPr>
              <a:t>administración</a:t>
            </a:r>
            <a:r>
              <a:rPr lang="en-US" dirty="0">
                <a:solidFill>
                  <a:schemeClr val="tx1"/>
                </a:solidFill>
                <a:latin typeface="+mn-lt"/>
                <a:ea typeface="+mn-ea"/>
                <a:cs typeface="+mn-cs"/>
              </a:rPr>
              <a:t>, al </a:t>
            </a:r>
            <a:r>
              <a:rPr lang="en-US" dirty="0" err="1">
                <a:solidFill>
                  <a:schemeClr val="tx1"/>
                </a:solidFill>
                <a:latin typeface="+mn-lt"/>
                <a:ea typeface="+mn-ea"/>
                <a:cs typeface="+mn-cs"/>
              </a:rPr>
              <a:t>igual</a:t>
            </a:r>
            <a:r>
              <a:rPr lang="en-US" dirty="0">
                <a:solidFill>
                  <a:schemeClr val="tx1"/>
                </a:solidFill>
                <a:latin typeface="+mn-lt"/>
                <a:ea typeface="+mn-ea"/>
                <a:cs typeface="+mn-cs"/>
              </a:rPr>
              <a:t> </a:t>
            </a:r>
            <a:r>
              <a:rPr lang="en-US" dirty="0" err="1">
                <a:solidFill>
                  <a:schemeClr val="tx1"/>
                </a:solidFill>
                <a:latin typeface="+mn-lt"/>
                <a:ea typeface="+mn-ea"/>
                <a:cs typeface="+mn-cs"/>
              </a:rPr>
              <a:t>que</a:t>
            </a:r>
            <a:r>
              <a:rPr lang="en-US" dirty="0">
                <a:solidFill>
                  <a:schemeClr val="tx1"/>
                </a:solidFill>
                <a:latin typeface="+mn-lt"/>
                <a:ea typeface="+mn-ea"/>
                <a:cs typeface="+mn-cs"/>
              </a:rPr>
              <a:t> la </a:t>
            </a:r>
            <a:r>
              <a:rPr lang="en-US" dirty="0" err="1">
                <a:solidFill>
                  <a:schemeClr val="tx1"/>
                </a:solidFill>
                <a:latin typeface="+mn-lt"/>
                <a:ea typeface="+mn-ea"/>
                <a:cs typeface="+mn-cs"/>
              </a:rPr>
              <a:t>organización</a:t>
            </a:r>
            <a:r>
              <a:rPr lang="en-US" dirty="0">
                <a:solidFill>
                  <a:schemeClr val="tx1"/>
                </a:solidFill>
                <a:latin typeface="+mn-lt"/>
                <a:ea typeface="+mn-ea"/>
                <a:cs typeface="+mn-cs"/>
              </a:rPr>
              <a:t>, </a:t>
            </a:r>
            <a:r>
              <a:rPr lang="en-US" dirty="0" err="1">
                <a:solidFill>
                  <a:schemeClr val="tx1"/>
                </a:solidFill>
                <a:latin typeface="+mn-lt"/>
                <a:ea typeface="+mn-ea"/>
                <a:cs typeface="+mn-cs"/>
              </a:rPr>
              <a:t>puede</a:t>
            </a:r>
            <a:r>
              <a:rPr lang="en-US" dirty="0">
                <a:solidFill>
                  <a:schemeClr val="tx1"/>
                </a:solidFill>
                <a:latin typeface="+mn-lt"/>
                <a:ea typeface="+mn-ea"/>
                <a:cs typeface="+mn-cs"/>
              </a:rPr>
              <a:t> ser </a:t>
            </a:r>
            <a:r>
              <a:rPr lang="en-US" dirty="0" err="1">
                <a:solidFill>
                  <a:schemeClr val="tx1"/>
                </a:solidFill>
                <a:latin typeface="+mn-lt"/>
                <a:ea typeface="+mn-ea"/>
                <a:cs typeface="+mn-cs"/>
              </a:rPr>
              <a:t>definida</a:t>
            </a:r>
            <a:r>
              <a:rPr lang="en-US" dirty="0">
                <a:solidFill>
                  <a:schemeClr val="tx1"/>
                </a:solidFill>
                <a:latin typeface="+mn-lt"/>
                <a:ea typeface="+mn-ea"/>
                <a:cs typeface="+mn-cs"/>
              </a:rPr>
              <a:t> </a:t>
            </a:r>
            <a:r>
              <a:rPr lang="en-US" dirty="0" smtClean="0">
                <a:solidFill>
                  <a:schemeClr val="tx1"/>
                </a:solidFill>
                <a:latin typeface="+mn-lt"/>
                <a:ea typeface="+mn-ea"/>
                <a:cs typeface="+mn-cs"/>
              </a:rPr>
              <a:t>de </a:t>
            </a:r>
            <a:r>
              <a:rPr lang="en-US" dirty="0" err="1" smtClean="0">
                <a:solidFill>
                  <a:schemeClr val="tx1"/>
                </a:solidFill>
                <a:latin typeface="+mn-lt"/>
                <a:ea typeface="+mn-ea"/>
                <a:cs typeface="+mn-cs"/>
              </a:rPr>
              <a:t>muy</a:t>
            </a:r>
            <a:r>
              <a:rPr lang="en-US" dirty="0" smtClean="0">
                <a:solidFill>
                  <a:schemeClr val="tx1"/>
                </a:solidFill>
                <a:latin typeface="+mn-lt"/>
                <a:ea typeface="+mn-ea"/>
                <a:cs typeface="+mn-cs"/>
              </a:rPr>
              <a:t> </a:t>
            </a:r>
            <a:r>
              <a:rPr lang="en-US" dirty="0" err="1">
                <a:solidFill>
                  <a:schemeClr val="tx1"/>
                </a:solidFill>
                <a:latin typeface="+mn-lt"/>
                <a:ea typeface="+mn-ea"/>
                <a:cs typeface="+mn-cs"/>
              </a:rPr>
              <a:t>diferentes</a:t>
            </a:r>
            <a:r>
              <a:rPr lang="en-US" dirty="0">
                <a:solidFill>
                  <a:schemeClr val="tx1"/>
                </a:solidFill>
                <a:latin typeface="+mn-lt"/>
                <a:ea typeface="+mn-ea"/>
                <a:cs typeface="+mn-cs"/>
              </a:rPr>
              <a:t> </a:t>
            </a:r>
            <a:r>
              <a:rPr lang="en-US" dirty="0" err="1" smtClean="0">
                <a:solidFill>
                  <a:schemeClr val="tx1"/>
                </a:solidFill>
                <a:latin typeface="+mn-lt"/>
                <a:ea typeface="+mn-ea"/>
                <a:cs typeface="+mn-cs"/>
              </a:rPr>
              <a:t>maneras</a:t>
            </a:r>
            <a:r>
              <a:rPr lang="en-US" dirty="0" smtClean="0">
                <a:solidFill>
                  <a:schemeClr val="tx1"/>
                </a:solidFill>
                <a:latin typeface="+mn-lt"/>
                <a:ea typeface="+mn-ea"/>
                <a:cs typeface="+mn-cs"/>
              </a:rPr>
              <a:t>: </a:t>
            </a:r>
          </a:p>
          <a:p>
            <a:pPr marL="857250" lvl="1" indent="-457200"/>
            <a:r>
              <a:rPr lang="en-US" b="1" dirty="0" smtClean="0">
                <a:solidFill>
                  <a:schemeClr val="tx1"/>
                </a:solidFill>
                <a:latin typeface="+mn-lt"/>
                <a:ea typeface="+mn-ea"/>
                <a:cs typeface="+mn-cs"/>
              </a:rPr>
              <a:t>Robbins</a:t>
            </a:r>
            <a:r>
              <a:rPr lang="en-US" dirty="0" smtClean="0">
                <a:solidFill>
                  <a:schemeClr val="tx1"/>
                </a:solidFill>
                <a:latin typeface="+mn-lt"/>
                <a:ea typeface="+mn-ea"/>
                <a:cs typeface="+mn-cs"/>
              </a:rPr>
              <a:t> </a:t>
            </a:r>
            <a:r>
              <a:rPr lang="en-US" dirty="0">
                <a:solidFill>
                  <a:schemeClr val="tx1"/>
                </a:solidFill>
                <a:latin typeface="+mn-lt"/>
                <a:ea typeface="+mn-ea"/>
                <a:cs typeface="+mn-cs"/>
              </a:rPr>
              <a:t>(2004), </a:t>
            </a:r>
            <a:r>
              <a:rPr lang="en-US" dirty="0" err="1">
                <a:solidFill>
                  <a:schemeClr val="tx1"/>
                </a:solidFill>
                <a:latin typeface="+mn-lt"/>
                <a:ea typeface="+mn-ea"/>
                <a:cs typeface="+mn-cs"/>
              </a:rPr>
              <a:t>incorpora</a:t>
            </a:r>
            <a:r>
              <a:rPr lang="en-US" dirty="0">
                <a:solidFill>
                  <a:schemeClr val="tx1"/>
                </a:solidFill>
                <a:latin typeface="+mn-lt"/>
                <a:ea typeface="+mn-ea"/>
                <a:cs typeface="+mn-cs"/>
              </a:rPr>
              <a:t> los </a:t>
            </a:r>
            <a:r>
              <a:rPr lang="en-US" dirty="0" err="1">
                <a:solidFill>
                  <a:schemeClr val="tx1"/>
                </a:solidFill>
                <a:latin typeface="+mn-lt"/>
                <a:ea typeface="+mn-ea"/>
                <a:cs typeface="+mn-cs"/>
              </a:rPr>
              <a:t>elementos</a:t>
            </a:r>
            <a:r>
              <a:rPr lang="en-US" dirty="0">
                <a:solidFill>
                  <a:schemeClr val="tx1"/>
                </a:solidFill>
                <a:latin typeface="+mn-lt"/>
                <a:ea typeface="+mn-ea"/>
                <a:cs typeface="+mn-cs"/>
              </a:rPr>
              <a:t> de </a:t>
            </a:r>
            <a:r>
              <a:rPr lang="en-US" dirty="0" err="1">
                <a:solidFill>
                  <a:schemeClr val="tx1"/>
                </a:solidFill>
                <a:latin typeface="+mn-lt"/>
                <a:ea typeface="+mn-ea"/>
                <a:cs typeface="+mn-cs"/>
              </a:rPr>
              <a:t>coordinación</a:t>
            </a:r>
            <a:r>
              <a:rPr lang="en-US" dirty="0">
                <a:solidFill>
                  <a:schemeClr val="tx1"/>
                </a:solidFill>
                <a:latin typeface="+mn-lt"/>
                <a:ea typeface="+mn-ea"/>
                <a:cs typeface="+mn-cs"/>
              </a:rPr>
              <a:t> y </a:t>
            </a:r>
            <a:r>
              <a:rPr lang="en-US" dirty="0" err="1">
                <a:solidFill>
                  <a:schemeClr val="tx1"/>
                </a:solidFill>
                <a:latin typeface="+mn-lt"/>
                <a:ea typeface="+mn-ea"/>
                <a:cs typeface="+mn-cs"/>
              </a:rPr>
              <a:t>continuidad</a:t>
            </a:r>
            <a:r>
              <a:rPr lang="en-US" dirty="0" smtClean="0">
                <a:solidFill>
                  <a:schemeClr val="tx1"/>
                </a:solidFill>
                <a:latin typeface="+mn-lt"/>
                <a:ea typeface="+mn-ea"/>
                <a:cs typeface="+mn-cs"/>
              </a:rPr>
              <a:t>,     </a:t>
            </a:r>
            <a:r>
              <a:rPr lang="en-US" dirty="0" err="1">
                <a:solidFill>
                  <a:schemeClr val="tx1"/>
                </a:solidFill>
                <a:latin typeface="+mn-lt"/>
                <a:ea typeface="+mn-ea"/>
                <a:cs typeface="+mn-cs"/>
              </a:rPr>
              <a:t>cuando</a:t>
            </a:r>
            <a:r>
              <a:rPr lang="en-US" dirty="0">
                <a:solidFill>
                  <a:schemeClr val="tx1"/>
                </a:solidFill>
                <a:latin typeface="+mn-lt"/>
                <a:ea typeface="+mn-ea"/>
                <a:cs typeface="+mn-cs"/>
              </a:rPr>
              <a:t> </a:t>
            </a:r>
            <a:r>
              <a:rPr lang="en-US" b="1" dirty="0" err="1">
                <a:solidFill>
                  <a:srgbClr val="FF0000"/>
                </a:solidFill>
                <a:latin typeface="+mn-lt"/>
                <a:ea typeface="+mn-ea"/>
                <a:cs typeface="+mn-cs"/>
              </a:rPr>
              <a:t>señalan</a:t>
            </a:r>
            <a:r>
              <a:rPr lang="en-US" b="1" dirty="0">
                <a:solidFill>
                  <a:srgbClr val="FF0000"/>
                </a:solidFill>
                <a:latin typeface="+mn-lt"/>
                <a:ea typeface="+mn-ea"/>
                <a:cs typeface="+mn-cs"/>
              </a:rPr>
              <a:t> </a:t>
            </a:r>
            <a:r>
              <a:rPr lang="en-US" b="1" dirty="0" err="1">
                <a:solidFill>
                  <a:srgbClr val="FF0000"/>
                </a:solidFill>
                <a:latin typeface="+mn-lt"/>
                <a:ea typeface="+mn-ea"/>
                <a:cs typeface="+mn-cs"/>
              </a:rPr>
              <a:t>que</a:t>
            </a:r>
            <a:r>
              <a:rPr lang="en-US" b="1" dirty="0">
                <a:solidFill>
                  <a:srgbClr val="FF0000"/>
                </a:solidFill>
                <a:latin typeface="+mn-lt"/>
                <a:ea typeface="+mn-ea"/>
                <a:cs typeface="+mn-cs"/>
              </a:rPr>
              <a:t> la </a:t>
            </a:r>
            <a:r>
              <a:rPr lang="en-US" b="1" dirty="0" err="1">
                <a:solidFill>
                  <a:srgbClr val="FF0000"/>
                </a:solidFill>
                <a:latin typeface="+mn-lt"/>
                <a:ea typeface="+mn-ea"/>
                <a:cs typeface="+mn-cs"/>
              </a:rPr>
              <a:t>organización</a:t>
            </a:r>
            <a:r>
              <a:rPr lang="en-US" b="1" dirty="0">
                <a:solidFill>
                  <a:srgbClr val="FF0000"/>
                </a:solidFill>
                <a:latin typeface="+mn-lt"/>
                <a:ea typeface="+mn-ea"/>
                <a:cs typeface="+mn-cs"/>
              </a:rPr>
              <a:t> </a:t>
            </a:r>
            <a:r>
              <a:rPr lang="en-US" b="1" dirty="0" err="1">
                <a:solidFill>
                  <a:srgbClr val="FF0000"/>
                </a:solidFill>
                <a:latin typeface="+mn-lt"/>
                <a:ea typeface="+mn-ea"/>
                <a:cs typeface="+mn-cs"/>
              </a:rPr>
              <a:t>es</a:t>
            </a:r>
            <a:r>
              <a:rPr lang="en-US" b="1" dirty="0">
                <a:solidFill>
                  <a:srgbClr val="FF0000"/>
                </a:solidFill>
                <a:latin typeface="+mn-lt"/>
                <a:ea typeface="+mn-ea"/>
                <a:cs typeface="+mn-cs"/>
              </a:rPr>
              <a:t> “ </a:t>
            </a:r>
            <a:r>
              <a:rPr lang="en-US" b="1" dirty="0" err="1">
                <a:solidFill>
                  <a:srgbClr val="FF0000"/>
                </a:solidFill>
                <a:latin typeface="+mn-lt"/>
                <a:ea typeface="+mn-ea"/>
                <a:cs typeface="+mn-cs"/>
              </a:rPr>
              <a:t>una</a:t>
            </a:r>
            <a:r>
              <a:rPr lang="en-US" b="1" dirty="0">
                <a:solidFill>
                  <a:srgbClr val="FF0000"/>
                </a:solidFill>
                <a:latin typeface="+mn-lt"/>
                <a:ea typeface="+mn-ea"/>
                <a:cs typeface="+mn-cs"/>
              </a:rPr>
              <a:t> </a:t>
            </a:r>
            <a:r>
              <a:rPr lang="en-US" b="1" dirty="0" err="1">
                <a:solidFill>
                  <a:srgbClr val="FF0000"/>
                </a:solidFill>
                <a:latin typeface="+mn-lt"/>
                <a:ea typeface="+mn-ea"/>
                <a:cs typeface="+mn-cs"/>
              </a:rPr>
              <a:t>unidad</a:t>
            </a:r>
            <a:r>
              <a:rPr lang="en-US" b="1" dirty="0">
                <a:solidFill>
                  <a:srgbClr val="FF0000"/>
                </a:solidFill>
                <a:latin typeface="+mn-lt"/>
                <a:ea typeface="+mn-ea"/>
                <a:cs typeface="+mn-cs"/>
              </a:rPr>
              <a:t> social</a:t>
            </a:r>
            <a:r>
              <a:rPr lang="en-US" dirty="0">
                <a:solidFill>
                  <a:schemeClr val="tx1"/>
                </a:solidFill>
                <a:latin typeface="+mn-lt"/>
                <a:ea typeface="+mn-ea"/>
                <a:cs typeface="+mn-cs"/>
              </a:rPr>
              <a:t>, </a:t>
            </a:r>
            <a:r>
              <a:rPr lang="en-US" dirty="0" err="1">
                <a:solidFill>
                  <a:schemeClr val="tx1"/>
                </a:solidFill>
                <a:latin typeface="+mn-lt"/>
                <a:ea typeface="+mn-ea"/>
                <a:cs typeface="+mn-cs"/>
              </a:rPr>
              <a:t>coordinada</a:t>
            </a:r>
            <a:r>
              <a:rPr lang="en-US" dirty="0">
                <a:solidFill>
                  <a:schemeClr val="tx1"/>
                </a:solidFill>
                <a:latin typeface="+mn-lt"/>
                <a:ea typeface="+mn-ea"/>
                <a:cs typeface="+mn-cs"/>
              </a:rPr>
              <a:t>  </a:t>
            </a:r>
            <a:r>
              <a:rPr lang="en-US" dirty="0" err="1" smtClean="0">
                <a:solidFill>
                  <a:schemeClr val="tx1"/>
                </a:solidFill>
                <a:latin typeface="+mn-lt"/>
                <a:ea typeface="+mn-ea"/>
                <a:cs typeface="+mn-cs"/>
              </a:rPr>
              <a:t>deliberadamente</a:t>
            </a:r>
            <a:r>
              <a:rPr lang="en-US" dirty="0">
                <a:solidFill>
                  <a:schemeClr val="tx1"/>
                </a:solidFill>
                <a:latin typeface="+mn-lt"/>
                <a:ea typeface="+mn-ea"/>
                <a:cs typeface="+mn-cs"/>
              </a:rPr>
              <a:t>, </a:t>
            </a:r>
            <a:r>
              <a:rPr lang="en-US" dirty="0" err="1">
                <a:solidFill>
                  <a:schemeClr val="tx1"/>
                </a:solidFill>
                <a:latin typeface="+mn-lt"/>
                <a:ea typeface="+mn-ea"/>
                <a:cs typeface="+mn-cs"/>
              </a:rPr>
              <a:t>compuesta</a:t>
            </a:r>
            <a:r>
              <a:rPr lang="en-US" dirty="0">
                <a:solidFill>
                  <a:schemeClr val="tx1"/>
                </a:solidFill>
                <a:latin typeface="+mn-lt"/>
                <a:ea typeface="+mn-ea"/>
                <a:cs typeface="+mn-cs"/>
              </a:rPr>
              <a:t> de dos o </a:t>
            </a:r>
            <a:r>
              <a:rPr lang="en-US" dirty="0" err="1">
                <a:solidFill>
                  <a:schemeClr val="tx1"/>
                </a:solidFill>
                <a:latin typeface="+mn-lt"/>
                <a:ea typeface="+mn-ea"/>
                <a:cs typeface="+mn-cs"/>
              </a:rPr>
              <a:t>más</a:t>
            </a:r>
            <a:r>
              <a:rPr lang="en-US" dirty="0">
                <a:solidFill>
                  <a:schemeClr val="tx1"/>
                </a:solidFill>
                <a:latin typeface="+mn-lt"/>
                <a:ea typeface="+mn-ea"/>
                <a:cs typeface="+mn-cs"/>
              </a:rPr>
              <a:t> </a:t>
            </a:r>
            <a:r>
              <a:rPr lang="en-US" dirty="0" smtClean="0">
                <a:solidFill>
                  <a:schemeClr val="tx1"/>
                </a:solidFill>
                <a:latin typeface="+mn-lt"/>
                <a:ea typeface="+mn-ea"/>
                <a:cs typeface="+mn-cs"/>
              </a:rPr>
              <a:t>personas, </a:t>
            </a:r>
            <a:r>
              <a:rPr lang="en-US" dirty="0" err="1">
                <a:solidFill>
                  <a:schemeClr val="tx1"/>
                </a:solidFill>
                <a:latin typeface="+mn-lt"/>
                <a:ea typeface="+mn-ea"/>
                <a:cs typeface="+mn-cs"/>
              </a:rPr>
              <a:t>que</a:t>
            </a:r>
            <a:r>
              <a:rPr lang="en-US" dirty="0">
                <a:solidFill>
                  <a:schemeClr val="tx1"/>
                </a:solidFill>
                <a:latin typeface="+mn-lt"/>
                <a:ea typeface="+mn-ea"/>
                <a:cs typeface="+mn-cs"/>
              </a:rPr>
              <a:t> </a:t>
            </a:r>
            <a:r>
              <a:rPr lang="en-US" dirty="0" err="1">
                <a:solidFill>
                  <a:schemeClr val="tx1"/>
                </a:solidFill>
                <a:latin typeface="+mn-lt"/>
                <a:ea typeface="+mn-ea"/>
                <a:cs typeface="+mn-cs"/>
              </a:rPr>
              <a:t>funciona</a:t>
            </a:r>
            <a:r>
              <a:rPr lang="en-US" dirty="0">
                <a:solidFill>
                  <a:schemeClr val="tx1"/>
                </a:solidFill>
                <a:latin typeface="+mn-lt"/>
                <a:ea typeface="+mn-ea"/>
                <a:cs typeface="+mn-cs"/>
              </a:rPr>
              <a:t> de   </a:t>
            </a:r>
            <a:r>
              <a:rPr lang="en-US" dirty="0" err="1" smtClean="0">
                <a:solidFill>
                  <a:schemeClr val="tx1"/>
                </a:solidFill>
                <a:latin typeface="+mn-lt"/>
                <a:ea typeface="+mn-ea"/>
                <a:cs typeface="+mn-cs"/>
              </a:rPr>
              <a:t>manera</a:t>
            </a:r>
            <a:r>
              <a:rPr lang="en-US" dirty="0" smtClean="0">
                <a:solidFill>
                  <a:schemeClr val="tx1"/>
                </a:solidFill>
                <a:latin typeface="+mn-lt"/>
                <a:ea typeface="+mn-ea"/>
                <a:cs typeface="+mn-cs"/>
              </a:rPr>
              <a:t> </a:t>
            </a:r>
            <a:r>
              <a:rPr lang="en-US" dirty="0" err="1">
                <a:solidFill>
                  <a:schemeClr val="tx1"/>
                </a:solidFill>
                <a:latin typeface="+mn-lt"/>
                <a:ea typeface="+mn-ea"/>
                <a:cs typeface="+mn-cs"/>
              </a:rPr>
              <a:t>más</a:t>
            </a:r>
            <a:r>
              <a:rPr lang="en-US" dirty="0">
                <a:solidFill>
                  <a:schemeClr val="tx1"/>
                </a:solidFill>
                <a:latin typeface="+mn-lt"/>
                <a:ea typeface="+mn-ea"/>
                <a:cs typeface="+mn-cs"/>
              </a:rPr>
              <a:t> o </a:t>
            </a:r>
            <a:r>
              <a:rPr lang="en-US" dirty="0" err="1">
                <a:solidFill>
                  <a:schemeClr val="tx1"/>
                </a:solidFill>
                <a:latin typeface="+mn-lt"/>
                <a:ea typeface="+mn-ea"/>
                <a:cs typeface="+mn-cs"/>
              </a:rPr>
              <a:t>menos</a:t>
            </a:r>
            <a:r>
              <a:rPr lang="en-US" dirty="0">
                <a:solidFill>
                  <a:schemeClr val="tx1"/>
                </a:solidFill>
                <a:latin typeface="+mn-lt"/>
                <a:ea typeface="+mn-ea"/>
                <a:cs typeface="+mn-cs"/>
              </a:rPr>
              <a:t> continua </a:t>
            </a:r>
            <a:r>
              <a:rPr lang="en-US" dirty="0" err="1">
                <a:solidFill>
                  <a:schemeClr val="tx1"/>
                </a:solidFill>
                <a:latin typeface="+mn-lt"/>
                <a:ea typeface="+mn-ea"/>
                <a:cs typeface="+mn-cs"/>
              </a:rPr>
              <a:t>para</a:t>
            </a:r>
            <a:r>
              <a:rPr lang="en-US" dirty="0">
                <a:solidFill>
                  <a:schemeClr val="tx1"/>
                </a:solidFill>
                <a:latin typeface="+mn-lt"/>
                <a:ea typeface="+mn-ea"/>
                <a:cs typeface="+mn-cs"/>
              </a:rPr>
              <a:t> </a:t>
            </a:r>
            <a:r>
              <a:rPr lang="en-US" dirty="0" err="1">
                <a:solidFill>
                  <a:schemeClr val="tx1"/>
                </a:solidFill>
                <a:latin typeface="+mn-lt"/>
                <a:ea typeface="+mn-ea"/>
                <a:cs typeface="+mn-cs"/>
              </a:rPr>
              <a:t>alcanzar</a:t>
            </a:r>
            <a:r>
              <a:rPr lang="en-US" dirty="0">
                <a:solidFill>
                  <a:schemeClr val="tx1"/>
                </a:solidFill>
                <a:latin typeface="+mn-lt"/>
                <a:ea typeface="+mn-ea"/>
                <a:cs typeface="+mn-cs"/>
              </a:rPr>
              <a:t> </a:t>
            </a:r>
            <a:r>
              <a:rPr lang="en-US" dirty="0" err="1">
                <a:solidFill>
                  <a:schemeClr val="tx1"/>
                </a:solidFill>
                <a:latin typeface="+mn-lt"/>
                <a:ea typeface="+mn-ea"/>
                <a:cs typeface="+mn-cs"/>
              </a:rPr>
              <a:t>una</a:t>
            </a:r>
            <a:r>
              <a:rPr lang="en-US" dirty="0">
                <a:solidFill>
                  <a:schemeClr val="tx1"/>
                </a:solidFill>
                <a:latin typeface="+mn-lt"/>
                <a:ea typeface="+mn-ea"/>
                <a:cs typeface="+mn-cs"/>
              </a:rPr>
              <a:t> meta o </a:t>
            </a:r>
            <a:r>
              <a:rPr lang="en-US" dirty="0" err="1">
                <a:solidFill>
                  <a:schemeClr val="tx1"/>
                </a:solidFill>
                <a:latin typeface="+mn-lt"/>
                <a:ea typeface="+mn-ea"/>
                <a:cs typeface="+mn-cs"/>
              </a:rPr>
              <a:t>varias</a:t>
            </a:r>
            <a:r>
              <a:rPr lang="en-US" dirty="0">
                <a:solidFill>
                  <a:schemeClr val="tx1"/>
                </a:solidFill>
                <a:latin typeface="+mn-lt"/>
                <a:ea typeface="+mn-ea"/>
                <a:cs typeface="+mn-cs"/>
              </a:rPr>
              <a:t> </a:t>
            </a:r>
            <a:r>
              <a:rPr lang="en-US" dirty="0" err="1">
                <a:solidFill>
                  <a:schemeClr val="tx1"/>
                </a:solidFill>
                <a:latin typeface="+mn-lt"/>
                <a:ea typeface="+mn-ea"/>
                <a:cs typeface="+mn-cs"/>
              </a:rPr>
              <a:t>metas</a:t>
            </a:r>
            <a:r>
              <a:rPr lang="en-US" dirty="0">
                <a:solidFill>
                  <a:schemeClr val="tx1"/>
                </a:solidFill>
                <a:latin typeface="+mn-lt"/>
                <a:ea typeface="+mn-ea"/>
                <a:cs typeface="+mn-cs"/>
              </a:rPr>
              <a:t>   </a:t>
            </a:r>
            <a:r>
              <a:rPr lang="en-US" dirty="0" err="1" smtClean="0">
                <a:solidFill>
                  <a:schemeClr val="tx1"/>
                </a:solidFill>
                <a:latin typeface="+mn-lt"/>
                <a:ea typeface="+mn-ea"/>
                <a:cs typeface="+mn-cs"/>
              </a:rPr>
              <a:t>comunes</a:t>
            </a:r>
            <a:r>
              <a:rPr lang="en-US" dirty="0">
                <a:solidFill>
                  <a:schemeClr val="tx1"/>
                </a:solidFill>
                <a:latin typeface="+mn-lt"/>
                <a:ea typeface="+mn-ea"/>
                <a:cs typeface="+mn-cs"/>
              </a:rPr>
              <a:t>” </a:t>
            </a:r>
            <a:endParaRPr lang="es-ES_tradnl" dirty="0">
              <a:solidFill>
                <a:schemeClr val="tx1"/>
              </a:solidFill>
              <a:latin typeface="+mn-lt"/>
              <a:ea typeface="+mn-ea"/>
              <a:cs typeface="+mn-cs"/>
            </a:endParaRPr>
          </a:p>
          <a:p>
            <a:endParaRPr lang="es-ES" dirty="0"/>
          </a:p>
          <a:p>
            <a:endParaRPr lang="es-ES" dirty="0"/>
          </a:p>
        </p:txBody>
      </p:sp>
      <p:pic>
        <p:nvPicPr>
          <p:cNvPr id="12292" name="Picture 4"/>
          <p:cNvPicPr>
            <a:picLocks noChangeAspect="1" noChangeArrowheads="1"/>
          </p:cNvPicPr>
          <p:nvPr/>
        </p:nvPicPr>
        <p:blipFill>
          <a:blip r:embed="rId2" cstate="print"/>
          <a:srcRect/>
          <a:stretch>
            <a:fillRect/>
          </a:stretch>
        </p:blipFill>
        <p:spPr bwMode="auto">
          <a:xfrm>
            <a:off x="683568" y="2780928"/>
            <a:ext cx="2429730" cy="24540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32384" y="692696"/>
            <a:ext cx="7344816" cy="1219200"/>
          </a:xfrm>
        </p:spPr>
        <p:txBody>
          <a:bodyPr/>
          <a:lstStyle/>
          <a:p>
            <a:pPr marL="514350" lvl="0" indent="-514350" algn="ctr">
              <a:buFont typeface="+mj-lt"/>
              <a:buAutoNum type="alphaUcPeriod" startAt="3"/>
            </a:pPr>
            <a:r>
              <a:rPr lang="es-ES_tradnl" sz="3200" b="1" dirty="0" smtClean="0">
                <a:solidFill>
                  <a:schemeClr val="tx1"/>
                </a:solidFill>
                <a:latin typeface="+mj-lt"/>
                <a:ea typeface="+mj-ea"/>
                <a:cs typeface="+mj-cs"/>
              </a:rPr>
              <a:t>Comprensión de su administración desde la perspectiva social</a:t>
            </a:r>
            <a:endParaRPr lang="es-ES_tradnl" sz="3200" dirty="0">
              <a:solidFill>
                <a:schemeClr val="tx1"/>
              </a:solidFill>
              <a:latin typeface="+mj-lt"/>
              <a:ea typeface="+mj-ea"/>
              <a:cs typeface="+mj-cs"/>
            </a:endParaRPr>
          </a:p>
        </p:txBody>
      </p:sp>
      <p:sp>
        <p:nvSpPr>
          <p:cNvPr id="12291" name="Rectangle 3"/>
          <p:cNvSpPr>
            <a:spLocks noGrp="1" noChangeArrowheads="1"/>
          </p:cNvSpPr>
          <p:nvPr>
            <p:ph idx="1"/>
          </p:nvPr>
        </p:nvSpPr>
        <p:spPr>
          <a:xfrm>
            <a:off x="3275856" y="2852936"/>
            <a:ext cx="5184576" cy="3024336"/>
          </a:xfrm>
        </p:spPr>
        <p:txBody>
          <a:bodyPr/>
          <a:lstStyle/>
          <a:p>
            <a:pPr marL="271463" indent="-271463">
              <a:buFont typeface="+mj-lt"/>
              <a:buAutoNum type="arabicPeriod" startAt="2"/>
            </a:pPr>
            <a:r>
              <a:rPr lang="en-US" sz="2800" b="1" dirty="0" smtClean="0">
                <a:solidFill>
                  <a:schemeClr val="tx1"/>
                </a:solidFill>
                <a:latin typeface="+mn-lt"/>
                <a:ea typeface="+mn-ea"/>
                <a:cs typeface="+mn-cs"/>
              </a:rPr>
              <a:t>Kats </a:t>
            </a:r>
            <a:r>
              <a:rPr lang="en-US" sz="2800" b="1" dirty="0">
                <a:solidFill>
                  <a:schemeClr val="tx1"/>
                </a:solidFill>
                <a:latin typeface="+mn-lt"/>
                <a:ea typeface="+mn-ea"/>
                <a:cs typeface="+mn-cs"/>
              </a:rPr>
              <a:t>y </a:t>
            </a:r>
            <a:r>
              <a:rPr lang="en-US" sz="2800" b="1" dirty="0" err="1">
                <a:solidFill>
                  <a:schemeClr val="tx1"/>
                </a:solidFill>
                <a:latin typeface="+mn-lt"/>
                <a:ea typeface="+mn-ea"/>
                <a:cs typeface="+mn-cs"/>
              </a:rPr>
              <a:t>Rosenzweig</a:t>
            </a:r>
            <a:r>
              <a:rPr lang="en-US" sz="2800" b="1" dirty="0">
                <a:solidFill>
                  <a:schemeClr val="tx1"/>
                </a:solidFill>
                <a:latin typeface="+mn-lt"/>
                <a:ea typeface="+mn-ea"/>
                <a:cs typeface="+mn-cs"/>
              </a:rPr>
              <a:t> </a:t>
            </a:r>
            <a:r>
              <a:rPr lang="en-US" sz="2800" dirty="0">
                <a:solidFill>
                  <a:schemeClr val="tx1"/>
                </a:solidFill>
                <a:latin typeface="+mn-lt"/>
                <a:ea typeface="+mn-ea"/>
                <a:cs typeface="+mn-cs"/>
              </a:rPr>
              <a:t>(1996), </a:t>
            </a:r>
            <a:r>
              <a:rPr lang="en-US" sz="2800" dirty="0" err="1">
                <a:solidFill>
                  <a:schemeClr val="tx1"/>
                </a:solidFill>
                <a:latin typeface="+mn-lt"/>
                <a:ea typeface="+mn-ea"/>
                <a:cs typeface="+mn-cs"/>
              </a:rPr>
              <a:t>por</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ejemplo</a:t>
            </a:r>
            <a:r>
              <a:rPr lang="en-US" sz="2800" dirty="0">
                <a:solidFill>
                  <a:schemeClr val="tx1"/>
                </a:solidFill>
                <a:latin typeface="+mn-lt"/>
                <a:ea typeface="+mn-ea"/>
                <a:cs typeface="+mn-cs"/>
              </a:rPr>
              <a:t>, la </a:t>
            </a:r>
            <a:r>
              <a:rPr lang="en-US" sz="2800" dirty="0" err="1">
                <a:solidFill>
                  <a:schemeClr val="tx1"/>
                </a:solidFill>
                <a:latin typeface="+mn-lt"/>
                <a:ea typeface="+mn-ea"/>
                <a:cs typeface="+mn-cs"/>
              </a:rPr>
              <a:t>definen</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como</a:t>
            </a:r>
            <a:r>
              <a:rPr lang="en-US" sz="2800" dirty="0">
                <a:solidFill>
                  <a:schemeClr val="tx1"/>
                </a:solidFill>
                <a:latin typeface="+mn-lt"/>
                <a:ea typeface="+mn-ea"/>
                <a:cs typeface="+mn-cs"/>
              </a:rPr>
              <a:t> </a:t>
            </a:r>
            <a:r>
              <a:rPr lang="en-US" sz="2800" dirty="0" smtClean="0">
                <a:solidFill>
                  <a:schemeClr val="tx1"/>
                </a:solidFill>
                <a:latin typeface="+mn-lt"/>
                <a:ea typeface="+mn-ea"/>
                <a:cs typeface="+mn-cs"/>
              </a:rPr>
              <a:t>la “</a:t>
            </a:r>
            <a:r>
              <a:rPr lang="en-US" sz="2800" dirty="0" err="1">
                <a:solidFill>
                  <a:srgbClr val="FF0000"/>
                </a:solidFill>
                <a:latin typeface="+mn-lt"/>
                <a:ea typeface="+mn-ea"/>
                <a:cs typeface="+mn-cs"/>
              </a:rPr>
              <a:t>coordinación</a:t>
            </a:r>
            <a:r>
              <a:rPr lang="en-US" sz="2800" dirty="0">
                <a:solidFill>
                  <a:srgbClr val="FF0000"/>
                </a:solidFill>
                <a:latin typeface="+mn-lt"/>
                <a:ea typeface="+mn-ea"/>
                <a:cs typeface="+mn-cs"/>
              </a:rPr>
              <a:t> de hombres </a:t>
            </a:r>
            <a:r>
              <a:rPr lang="en-US" sz="2800" dirty="0">
                <a:solidFill>
                  <a:schemeClr val="tx1"/>
                </a:solidFill>
                <a:latin typeface="+mn-lt"/>
                <a:ea typeface="+mn-ea"/>
                <a:cs typeface="+mn-cs"/>
              </a:rPr>
              <a:t>y </a:t>
            </a:r>
            <a:r>
              <a:rPr lang="en-US" sz="2800" dirty="0" err="1">
                <a:solidFill>
                  <a:schemeClr val="tx1"/>
                </a:solidFill>
                <a:latin typeface="+mn-lt"/>
                <a:ea typeface="+mn-ea"/>
                <a:cs typeface="+mn-cs"/>
              </a:rPr>
              <a:t>recursos</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para</a:t>
            </a:r>
            <a:r>
              <a:rPr lang="en-US" sz="2800" dirty="0">
                <a:solidFill>
                  <a:schemeClr val="tx1"/>
                </a:solidFill>
                <a:latin typeface="+mn-lt"/>
                <a:ea typeface="+mn-ea"/>
                <a:cs typeface="+mn-cs"/>
              </a:rPr>
              <a:t> el </a:t>
            </a:r>
            <a:r>
              <a:rPr lang="en-US" sz="2800" dirty="0" err="1">
                <a:solidFill>
                  <a:schemeClr val="tx1"/>
                </a:solidFill>
                <a:latin typeface="+mn-lt"/>
                <a:ea typeface="+mn-ea"/>
                <a:cs typeface="+mn-cs"/>
              </a:rPr>
              <a:t>logro</a:t>
            </a:r>
            <a:r>
              <a:rPr lang="en-US" sz="2800" dirty="0">
                <a:solidFill>
                  <a:schemeClr val="tx1"/>
                </a:solidFill>
                <a:latin typeface="+mn-lt"/>
                <a:ea typeface="+mn-ea"/>
                <a:cs typeface="+mn-cs"/>
              </a:rPr>
              <a:t> de </a:t>
            </a:r>
            <a:r>
              <a:rPr lang="en-US" sz="2800" dirty="0" err="1">
                <a:solidFill>
                  <a:schemeClr val="tx1"/>
                </a:solidFill>
                <a:latin typeface="+mn-lt"/>
                <a:ea typeface="+mn-ea"/>
                <a:cs typeface="+mn-cs"/>
              </a:rPr>
              <a:t>ciertos</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objetivos</a:t>
            </a:r>
            <a:r>
              <a:rPr lang="en-US" sz="2800" dirty="0">
                <a:solidFill>
                  <a:schemeClr val="tx1"/>
                </a:solidFill>
                <a:latin typeface="+mn-lt"/>
                <a:ea typeface="+mn-ea"/>
                <a:cs typeface="+mn-cs"/>
              </a:rPr>
              <a:t>” </a:t>
            </a:r>
            <a:endParaRPr lang="es-ES" sz="2800" dirty="0"/>
          </a:p>
          <a:p>
            <a:endParaRPr lang="es-ES" sz="2800" dirty="0"/>
          </a:p>
        </p:txBody>
      </p:sp>
      <p:pic>
        <p:nvPicPr>
          <p:cNvPr id="12292" name="Picture 4"/>
          <p:cNvPicPr>
            <a:picLocks noChangeAspect="1" noChangeArrowheads="1"/>
          </p:cNvPicPr>
          <p:nvPr/>
        </p:nvPicPr>
        <p:blipFill>
          <a:blip r:embed="rId2" cstate="print"/>
          <a:srcRect/>
          <a:stretch>
            <a:fillRect/>
          </a:stretch>
        </p:blipFill>
        <p:spPr bwMode="auto">
          <a:xfrm>
            <a:off x="683568" y="2780928"/>
            <a:ext cx="2429730" cy="24540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3568" y="692696"/>
            <a:ext cx="7344816" cy="1219200"/>
          </a:xfrm>
        </p:spPr>
        <p:txBody>
          <a:bodyPr/>
          <a:lstStyle/>
          <a:p>
            <a:pPr marL="514350" lvl="0" indent="-514350" algn="ctr">
              <a:buFont typeface="+mj-lt"/>
              <a:buAutoNum type="alphaUcPeriod" startAt="3"/>
            </a:pPr>
            <a:r>
              <a:rPr lang="es-ES_tradnl" sz="2800" b="1" dirty="0" smtClean="0">
                <a:solidFill>
                  <a:schemeClr val="tx1"/>
                </a:solidFill>
                <a:latin typeface="+mj-lt"/>
                <a:ea typeface="+mj-ea"/>
                <a:cs typeface="+mj-cs"/>
              </a:rPr>
              <a:t>Comprensión de su administración desde la perspectiva social</a:t>
            </a:r>
            <a:endParaRPr lang="es-ES_tradnl" sz="2800" dirty="0">
              <a:solidFill>
                <a:schemeClr val="tx1"/>
              </a:solidFill>
              <a:latin typeface="+mj-lt"/>
              <a:ea typeface="+mj-ea"/>
              <a:cs typeface="+mj-cs"/>
            </a:endParaRPr>
          </a:p>
        </p:txBody>
      </p:sp>
      <p:sp>
        <p:nvSpPr>
          <p:cNvPr id="12291" name="Rectangle 3"/>
          <p:cNvSpPr>
            <a:spLocks noGrp="1" noChangeArrowheads="1"/>
          </p:cNvSpPr>
          <p:nvPr>
            <p:ph idx="1"/>
          </p:nvPr>
        </p:nvSpPr>
        <p:spPr>
          <a:xfrm>
            <a:off x="3203848" y="2492896"/>
            <a:ext cx="5256584" cy="3384376"/>
          </a:xfrm>
        </p:spPr>
        <p:txBody>
          <a:bodyPr/>
          <a:lstStyle/>
          <a:p>
            <a:pPr marL="457200" indent="-457200">
              <a:buFont typeface="+mj-lt"/>
              <a:buAutoNum type="arabicPeriod" startAt="3"/>
            </a:pPr>
            <a:r>
              <a:rPr lang="en-US" b="1" dirty="0">
                <a:solidFill>
                  <a:schemeClr val="tx1"/>
                </a:solidFill>
                <a:latin typeface="+mn-lt"/>
                <a:ea typeface="+mn-ea"/>
                <a:cs typeface="+mn-cs"/>
              </a:rPr>
              <a:t>Hersey </a:t>
            </a:r>
            <a:r>
              <a:rPr lang="en-US" dirty="0">
                <a:solidFill>
                  <a:schemeClr val="tx1"/>
                </a:solidFill>
                <a:latin typeface="+mn-lt"/>
                <a:ea typeface="+mn-ea"/>
                <a:cs typeface="+mn-cs"/>
              </a:rPr>
              <a:t>,  </a:t>
            </a:r>
            <a:r>
              <a:rPr lang="en-US" dirty="0" err="1">
                <a:solidFill>
                  <a:schemeClr val="tx1"/>
                </a:solidFill>
                <a:latin typeface="+mn-lt"/>
                <a:ea typeface="+mn-ea"/>
                <a:cs typeface="+mn-cs"/>
              </a:rPr>
              <a:t>indican</a:t>
            </a:r>
            <a:r>
              <a:rPr lang="en-US" dirty="0">
                <a:solidFill>
                  <a:schemeClr val="tx1"/>
                </a:solidFill>
                <a:latin typeface="+mn-lt"/>
                <a:ea typeface="+mn-ea"/>
                <a:cs typeface="+mn-cs"/>
              </a:rPr>
              <a:t>, con un </a:t>
            </a:r>
            <a:r>
              <a:rPr lang="en-US" dirty="0" err="1">
                <a:solidFill>
                  <a:schemeClr val="tx1"/>
                </a:solidFill>
                <a:latin typeface="+mn-lt"/>
                <a:ea typeface="+mn-ea"/>
                <a:cs typeface="+mn-cs"/>
              </a:rPr>
              <a:t>poco</a:t>
            </a:r>
            <a:r>
              <a:rPr lang="en-US" dirty="0">
                <a:solidFill>
                  <a:schemeClr val="tx1"/>
                </a:solidFill>
                <a:latin typeface="+mn-lt"/>
                <a:ea typeface="+mn-ea"/>
                <a:cs typeface="+mn-cs"/>
              </a:rPr>
              <a:t> </a:t>
            </a:r>
            <a:r>
              <a:rPr lang="en-US" dirty="0" err="1">
                <a:solidFill>
                  <a:schemeClr val="tx1"/>
                </a:solidFill>
                <a:latin typeface="+mn-lt"/>
                <a:ea typeface="+mn-ea"/>
                <a:cs typeface="+mn-cs"/>
              </a:rPr>
              <a:t>más</a:t>
            </a:r>
            <a:r>
              <a:rPr lang="en-US" dirty="0">
                <a:solidFill>
                  <a:schemeClr val="tx1"/>
                </a:solidFill>
                <a:latin typeface="+mn-lt"/>
                <a:ea typeface="+mn-ea"/>
                <a:cs typeface="+mn-cs"/>
              </a:rPr>
              <a:t> de </a:t>
            </a:r>
            <a:r>
              <a:rPr lang="en-US" dirty="0" err="1">
                <a:solidFill>
                  <a:schemeClr val="tx1"/>
                </a:solidFill>
                <a:latin typeface="+mn-lt"/>
                <a:ea typeface="+mn-ea"/>
                <a:cs typeface="+mn-cs"/>
              </a:rPr>
              <a:t>detalle</a:t>
            </a:r>
            <a:r>
              <a:rPr lang="en-US" dirty="0">
                <a:solidFill>
                  <a:schemeClr val="tx1"/>
                </a:solidFill>
                <a:latin typeface="+mn-lt"/>
                <a:ea typeface="+mn-ea"/>
                <a:cs typeface="+mn-cs"/>
              </a:rPr>
              <a:t>, </a:t>
            </a:r>
            <a:r>
              <a:rPr lang="en-US" dirty="0" err="1">
                <a:solidFill>
                  <a:schemeClr val="tx1"/>
                </a:solidFill>
                <a:latin typeface="+mn-lt"/>
                <a:ea typeface="+mn-ea"/>
                <a:cs typeface="+mn-cs"/>
              </a:rPr>
              <a:t>que</a:t>
            </a:r>
            <a:r>
              <a:rPr lang="en-US" dirty="0">
                <a:solidFill>
                  <a:schemeClr val="tx1"/>
                </a:solidFill>
                <a:latin typeface="+mn-lt"/>
                <a:ea typeface="+mn-ea"/>
                <a:cs typeface="+mn-cs"/>
              </a:rPr>
              <a:t> la </a:t>
            </a:r>
            <a:r>
              <a:rPr lang="en-US" dirty="0" err="1">
                <a:solidFill>
                  <a:schemeClr val="tx1"/>
                </a:solidFill>
                <a:latin typeface="+mn-lt"/>
                <a:ea typeface="+mn-ea"/>
                <a:cs typeface="+mn-cs"/>
              </a:rPr>
              <a:t>administración</a:t>
            </a:r>
            <a:r>
              <a:rPr lang="en-US" dirty="0">
                <a:solidFill>
                  <a:schemeClr val="tx1"/>
                </a:solidFill>
                <a:latin typeface="+mn-lt"/>
                <a:ea typeface="+mn-ea"/>
                <a:cs typeface="+mn-cs"/>
              </a:rPr>
              <a:t> </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es</a:t>
            </a:r>
            <a:r>
              <a:rPr lang="en-US" dirty="0" smtClean="0">
                <a:solidFill>
                  <a:schemeClr val="tx1"/>
                </a:solidFill>
                <a:latin typeface="+mn-lt"/>
                <a:ea typeface="+mn-ea"/>
                <a:cs typeface="+mn-cs"/>
              </a:rPr>
              <a:t> un</a:t>
            </a:r>
          </a:p>
          <a:p>
            <a:pPr marL="457200" indent="-457200">
              <a:buNone/>
            </a:pPr>
            <a:r>
              <a:rPr lang="en-US" dirty="0"/>
              <a:t>	</a:t>
            </a:r>
            <a:r>
              <a:rPr lang="en-US" dirty="0" smtClean="0">
                <a:solidFill>
                  <a:schemeClr val="accent1">
                    <a:lumMod val="75000"/>
                  </a:schemeClr>
                </a:solidFill>
                <a:latin typeface="+mn-lt"/>
                <a:ea typeface="+mn-ea"/>
                <a:cs typeface="+mn-cs"/>
              </a:rPr>
              <a:t> </a:t>
            </a:r>
            <a:r>
              <a:rPr lang="en-US" b="1" i="1" dirty="0">
                <a:solidFill>
                  <a:schemeClr val="accent1">
                    <a:lumMod val="75000"/>
                  </a:schemeClr>
                </a:solidFill>
                <a:latin typeface="+mn-lt"/>
                <a:ea typeface="+mn-ea"/>
                <a:cs typeface="+mn-cs"/>
              </a:rPr>
              <a:t>“</a:t>
            </a:r>
            <a:r>
              <a:rPr lang="en-US" b="1" i="1" dirty="0" err="1">
                <a:solidFill>
                  <a:srgbClr val="FF0000"/>
                </a:solidFill>
                <a:latin typeface="+mn-lt"/>
                <a:ea typeface="+mn-ea"/>
                <a:cs typeface="+mn-cs"/>
              </a:rPr>
              <a:t>proceso</a:t>
            </a:r>
            <a:r>
              <a:rPr lang="en-US" b="1" i="1" dirty="0">
                <a:solidFill>
                  <a:srgbClr val="FF0000"/>
                </a:solidFill>
                <a:latin typeface="+mn-lt"/>
                <a:ea typeface="+mn-ea"/>
                <a:cs typeface="+mn-cs"/>
              </a:rPr>
              <a:t> de </a:t>
            </a:r>
            <a:r>
              <a:rPr lang="en-US" b="1" i="1" dirty="0" err="1">
                <a:solidFill>
                  <a:srgbClr val="FF0000"/>
                </a:solidFill>
                <a:latin typeface="+mn-lt"/>
                <a:ea typeface="+mn-ea"/>
                <a:cs typeface="+mn-cs"/>
              </a:rPr>
              <a:t>trabajar</a:t>
            </a:r>
            <a:r>
              <a:rPr lang="en-US" b="1" i="1" dirty="0">
                <a:solidFill>
                  <a:srgbClr val="FF0000"/>
                </a:solidFill>
                <a:latin typeface="+mn-lt"/>
                <a:ea typeface="+mn-ea"/>
                <a:cs typeface="+mn-cs"/>
              </a:rPr>
              <a:t> con y </a:t>
            </a:r>
            <a:r>
              <a:rPr lang="en-US" b="1" i="1" dirty="0" err="1">
                <a:solidFill>
                  <a:srgbClr val="FF0000"/>
                </a:solidFill>
                <a:latin typeface="+mn-lt"/>
                <a:ea typeface="+mn-ea"/>
                <a:cs typeface="+mn-cs"/>
              </a:rPr>
              <a:t>por</a:t>
            </a:r>
            <a:r>
              <a:rPr lang="en-US" b="1" i="1" dirty="0">
                <a:solidFill>
                  <a:srgbClr val="FF0000"/>
                </a:solidFill>
                <a:latin typeface="+mn-lt"/>
                <a:ea typeface="+mn-ea"/>
                <a:cs typeface="+mn-cs"/>
              </a:rPr>
              <a:t> </a:t>
            </a:r>
            <a:r>
              <a:rPr lang="en-US" b="1" i="1" dirty="0" err="1">
                <a:solidFill>
                  <a:srgbClr val="FF0000"/>
                </a:solidFill>
                <a:latin typeface="+mn-lt"/>
                <a:ea typeface="+mn-ea"/>
                <a:cs typeface="+mn-cs"/>
              </a:rPr>
              <a:t>medio</a:t>
            </a:r>
            <a:r>
              <a:rPr lang="en-US" b="1" i="1" dirty="0">
                <a:solidFill>
                  <a:srgbClr val="FF0000"/>
                </a:solidFill>
                <a:latin typeface="+mn-lt"/>
                <a:ea typeface="+mn-ea"/>
                <a:cs typeface="+mn-cs"/>
              </a:rPr>
              <a:t> de </a:t>
            </a:r>
            <a:r>
              <a:rPr lang="en-US" b="1" i="1" dirty="0" err="1">
                <a:solidFill>
                  <a:srgbClr val="FF0000"/>
                </a:solidFill>
                <a:latin typeface="+mn-lt"/>
                <a:ea typeface="+mn-ea"/>
                <a:cs typeface="+mn-cs"/>
              </a:rPr>
              <a:t>individuos</a:t>
            </a:r>
            <a:r>
              <a:rPr lang="en-US" b="1" i="1" dirty="0">
                <a:solidFill>
                  <a:srgbClr val="FF0000"/>
                </a:solidFill>
                <a:latin typeface="+mn-lt"/>
                <a:ea typeface="+mn-ea"/>
                <a:cs typeface="+mn-cs"/>
              </a:rPr>
              <a:t>, </a:t>
            </a:r>
            <a:r>
              <a:rPr lang="en-US" b="1" i="1" dirty="0" err="1">
                <a:solidFill>
                  <a:srgbClr val="FF0000"/>
                </a:solidFill>
                <a:latin typeface="+mn-lt"/>
                <a:ea typeface="+mn-ea"/>
                <a:cs typeface="+mn-cs"/>
              </a:rPr>
              <a:t>grupos</a:t>
            </a:r>
            <a:r>
              <a:rPr lang="en-US" b="1" i="1" dirty="0">
                <a:solidFill>
                  <a:srgbClr val="FF0000"/>
                </a:solidFill>
                <a:latin typeface="+mn-lt"/>
                <a:ea typeface="+mn-ea"/>
                <a:cs typeface="+mn-cs"/>
              </a:rPr>
              <a:t> </a:t>
            </a:r>
            <a:r>
              <a:rPr lang="en-US" b="1" i="1" dirty="0" smtClean="0">
                <a:solidFill>
                  <a:schemeClr val="accent1">
                    <a:lumMod val="75000"/>
                  </a:schemeClr>
                </a:solidFill>
                <a:latin typeface="+mn-lt"/>
                <a:ea typeface="+mn-ea"/>
                <a:cs typeface="+mn-cs"/>
              </a:rPr>
              <a:t>y </a:t>
            </a:r>
            <a:r>
              <a:rPr lang="en-US" b="1" i="1" dirty="0" err="1" smtClean="0">
                <a:solidFill>
                  <a:schemeClr val="accent1">
                    <a:lumMod val="75000"/>
                  </a:schemeClr>
                </a:solidFill>
                <a:latin typeface="+mn-lt"/>
                <a:ea typeface="+mn-ea"/>
                <a:cs typeface="+mn-cs"/>
              </a:rPr>
              <a:t>otros</a:t>
            </a:r>
            <a:r>
              <a:rPr lang="en-US" b="1" i="1" dirty="0" smtClean="0">
                <a:solidFill>
                  <a:schemeClr val="accent1">
                    <a:lumMod val="75000"/>
                  </a:schemeClr>
                </a:solidFill>
                <a:latin typeface="+mn-lt"/>
                <a:ea typeface="+mn-ea"/>
                <a:cs typeface="+mn-cs"/>
              </a:rPr>
              <a:t> </a:t>
            </a:r>
            <a:r>
              <a:rPr lang="en-US" b="1" i="1" dirty="0" err="1">
                <a:solidFill>
                  <a:schemeClr val="accent1">
                    <a:lumMod val="75000"/>
                  </a:schemeClr>
                </a:solidFill>
                <a:latin typeface="+mn-lt"/>
                <a:ea typeface="+mn-ea"/>
                <a:cs typeface="+mn-cs"/>
              </a:rPr>
              <a:t>recursos</a:t>
            </a:r>
            <a:r>
              <a:rPr lang="en-US" b="1" i="1" dirty="0">
                <a:solidFill>
                  <a:schemeClr val="accent1">
                    <a:lumMod val="75000"/>
                  </a:schemeClr>
                </a:solidFill>
                <a:latin typeface="+mn-lt"/>
                <a:ea typeface="+mn-ea"/>
                <a:cs typeface="+mn-cs"/>
              </a:rPr>
              <a:t> (</a:t>
            </a:r>
            <a:r>
              <a:rPr lang="en-US" b="1" i="1" dirty="0" err="1">
                <a:solidFill>
                  <a:schemeClr val="accent1">
                    <a:lumMod val="75000"/>
                  </a:schemeClr>
                </a:solidFill>
                <a:latin typeface="+mn-lt"/>
                <a:ea typeface="+mn-ea"/>
                <a:cs typeface="+mn-cs"/>
              </a:rPr>
              <a:t>equipo</a:t>
            </a:r>
            <a:r>
              <a:rPr lang="en-US" b="1" i="1" dirty="0">
                <a:solidFill>
                  <a:schemeClr val="accent1">
                    <a:lumMod val="75000"/>
                  </a:schemeClr>
                </a:solidFill>
                <a:latin typeface="+mn-lt"/>
                <a:ea typeface="+mn-ea"/>
                <a:cs typeface="+mn-cs"/>
              </a:rPr>
              <a:t>, capital y </a:t>
            </a:r>
            <a:r>
              <a:rPr lang="en-US" b="1" i="1" dirty="0" err="1">
                <a:solidFill>
                  <a:schemeClr val="accent1">
                    <a:lumMod val="75000"/>
                  </a:schemeClr>
                </a:solidFill>
                <a:latin typeface="+mn-lt"/>
                <a:ea typeface="+mn-ea"/>
                <a:cs typeface="+mn-cs"/>
              </a:rPr>
              <a:t>tecnología</a:t>
            </a:r>
            <a:r>
              <a:rPr lang="en-US" b="1" i="1" dirty="0">
                <a:solidFill>
                  <a:schemeClr val="accent1">
                    <a:lumMod val="75000"/>
                  </a:schemeClr>
                </a:solidFill>
                <a:latin typeface="+mn-lt"/>
                <a:ea typeface="+mn-ea"/>
                <a:cs typeface="+mn-cs"/>
              </a:rPr>
              <a:t>) </a:t>
            </a:r>
            <a:r>
              <a:rPr lang="en-US" b="1" i="1" dirty="0" err="1">
                <a:solidFill>
                  <a:schemeClr val="accent1">
                    <a:lumMod val="75000"/>
                  </a:schemeClr>
                </a:solidFill>
                <a:latin typeface="+mn-lt"/>
                <a:ea typeface="+mn-ea"/>
                <a:cs typeface="+mn-cs"/>
              </a:rPr>
              <a:t>para</a:t>
            </a:r>
            <a:r>
              <a:rPr lang="en-US" b="1" i="1" dirty="0">
                <a:solidFill>
                  <a:schemeClr val="accent1">
                    <a:lumMod val="75000"/>
                  </a:schemeClr>
                </a:solidFill>
                <a:latin typeface="+mn-lt"/>
                <a:ea typeface="+mn-ea"/>
                <a:cs typeface="+mn-cs"/>
              </a:rPr>
              <a:t> </a:t>
            </a:r>
            <a:r>
              <a:rPr lang="en-US" b="1" i="1" dirty="0" err="1">
                <a:solidFill>
                  <a:schemeClr val="accent1">
                    <a:lumMod val="75000"/>
                  </a:schemeClr>
                </a:solidFill>
                <a:latin typeface="+mn-lt"/>
                <a:ea typeface="+mn-ea"/>
                <a:cs typeface="+mn-cs"/>
              </a:rPr>
              <a:t>alcanzar</a:t>
            </a:r>
            <a:r>
              <a:rPr lang="en-US" b="1" i="1" dirty="0">
                <a:solidFill>
                  <a:schemeClr val="accent1">
                    <a:lumMod val="75000"/>
                  </a:schemeClr>
                </a:solidFill>
                <a:latin typeface="+mn-lt"/>
                <a:ea typeface="+mn-ea"/>
                <a:cs typeface="+mn-cs"/>
              </a:rPr>
              <a:t> </a:t>
            </a:r>
            <a:r>
              <a:rPr lang="en-US" b="1" i="1" dirty="0" err="1">
                <a:solidFill>
                  <a:schemeClr val="accent1">
                    <a:lumMod val="75000"/>
                  </a:schemeClr>
                </a:solidFill>
                <a:latin typeface="+mn-lt"/>
                <a:ea typeface="+mn-ea"/>
                <a:cs typeface="+mn-cs"/>
              </a:rPr>
              <a:t>las</a:t>
            </a:r>
            <a:r>
              <a:rPr lang="en-US" b="1" i="1" dirty="0">
                <a:solidFill>
                  <a:schemeClr val="accent1">
                    <a:lumMod val="75000"/>
                  </a:schemeClr>
                </a:solidFill>
                <a:latin typeface="+mn-lt"/>
                <a:ea typeface="+mn-ea"/>
                <a:cs typeface="+mn-cs"/>
              </a:rPr>
              <a:t> </a:t>
            </a:r>
            <a:r>
              <a:rPr lang="en-US" b="1" i="1" dirty="0" err="1">
                <a:solidFill>
                  <a:schemeClr val="accent1">
                    <a:lumMod val="75000"/>
                  </a:schemeClr>
                </a:solidFill>
                <a:latin typeface="+mn-lt"/>
                <a:ea typeface="+mn-ea"/>
                <a:cs typeface="+mn-cs"/>
              </a:rPr>
              <a:t>metas</a:t>
            </a:r>
            <a:r>
              <a:rPr lang="en-US" b="1" i="1" dirty="0">
                <a:solidFill>
                  <a:schemeClr val="accent1">
                    <a:lumMod val="75000"/>
                  </a:schemeClr>
                </a:solidFill>
                <a:latin typeface="+mn-lt"/>
                <a:ea typeface="+mn-ea"/>
                <a:cs typeface="+mn-cs"/>
              </a:rPr>
              <a:t> de la  </a:t>
            </a:r>
            <a:r>
              <a:rPr lang="en-US" b="1" i="1" dirty="0" err="1" smtClean="0">
                <a:solidFill>
                  <a:schemeClr val="accent1">
                    <a:lumMod val="75000"/>
                  </a:schemeClr>
                </a:solidFill>
                <a:latin typeface="+mn-lt"/>
                <a:ea typeface="+mn-ea"/>
                <a:cs typeface="+mn-cs"/>
              </a:rPr>
              <a:t>organización</a:t>
            </a:r>
            <a:r>
              <a:rPr lang="en-US" b="1" i="1" dirty="0">
                <a:solidFill>
                  <a:schemeClr val="accent1">
                    <a:lumMod val="75000"/>
                  </a:schemeClr>
                </a:solidFill>
                <a:latin typeface="+mn-lt"/>
                <a:ea typeface="+mn-ea"/>
                <a:cs typeface="+mn-cs"/>
              </a:rPr>
              <a:t>” </a:t>
            </a:r>
            <a:endParaRPr lang="es-ES_tradnl" b="1" i="1" dirty="0">
              <a:solidFill>
                <a:schemeClr val="accent1">
                  <a:lumMod val="75000"/>
                </a:schemeClr>
              </a:solidFill>
              <a:latin typeface="+mn-lt"/>
              <a:ea typeface="+mn-ea"/>
              <a:cs typeface="+mn-cs"/>
            </a:endParaRPr>
          </a:p>
          <a:p>
            <a:pPr marL="457200" indent="-457200">
              <a:buNone/>
            </a:pPr>
            <a:r>
              <a:rPr lang="en-US" b="1" dirty="0">
                <a:solidFill>
                  <a:schemeClr val="tx1"/>
                </a:solidFill>
                <a:latin typeface="+mn-lt"/>
                <a:ea typeface="+mn-ea"/>
                <a:cs typeface="+mn-cs"/>
              </a:rPr>
              <a:t> </a:t>
            </a:r>
            <a:endParaRPr lang="es-ES_tradnl" b="1" dirty="0">
              <a:solidFill>
                <a:schemeClr val="tx1"/>
              </a:solidFill>
              <a:latin typeface="+mn-lt"/>
              <a:ea typeface="+mn-ea"/>
              <a:cs typeface="+mn-cs"/>
            </a:endParaRPr>
          </a:p>
          <a:p>
            <a:pPr marL="457200" indent="-457200">
              <a:buNone/>
            </a:pPr>
            <a:endParaRPr lang="es-ES_tradnl" dirty="0">
              <a:solidFill>
                <a:schemeClr val="tx1"/>
              </a:solidFill>
              <a:latin typeface="+mn-lt"/>
              <a:ea typeface="+mn-ea"/>
              <a:cs typeface="+mn-cs"/>
            </a:endParaRPr>
          </a:p>
          <a:p>
            <a:endParaRPr lang="es-ES" dirty="0"/>
          </a:p>
          <a:p>
            <a:endParaRPr lang="es-ES" dirty="0"/>
          </a:p>
        </p:txBody>
      </p:sp>
      <p:pic>
        <p:nvPicPr>
          <p:cNvPr id="12292" name="Picture 4"/>
          <p:cNvPicPr>
            <a:picLocks noChangeAspect="1" noChangeArrowheads="1"/>
          </p:cNvPicPr>
          <p:nvPr/>
        </p:nvPicPr>
        <p:blipFill>
          <a:blip r:embed="rId2" cstate="print"/>
          <a:srcRect/>
          <a:stretch>
            <a:fillRect/>
          </a:stretch>
        </p:blipFill>
        <p:spPr bwMode="auto">
          <a:xfrm>
            <a:off x="683568" y="2780928"/>
            <a:ext cx="2429730" cy="24540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S001019776">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S_FYQtrlyPs">
      <a:majorFont>
        <a:latin typeface="Palatino Linotype"/>
        <a:ea typeface=""/>
        <a:cs typeface=""/>
      </a:majorFont>
      <a:minorFont>
        <a:latin typeface="Palatino Linotype"/>
        <a:ea typeface=""/>
        <a:cs typeface=""/>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_FYQtrlyP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MS_FYQtrlyP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MS_FYQtrlyP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MS_FYQtrlyP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MS_FYQtrlyP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MS_FYQtrlyP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MS_FYQtrlyP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MS_FYQtrlyP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MS_FYQtrlyP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MS_FYQtrlyP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MS_FYQtrlyPs 11">
        <a:dk1>
          <a:srgbClr val="000000"/>
        </a:dk1>
        <a:lt1>
          <a:srgbClr val="FFFFFF"/>
        </a:lt1>
        <a:dk2>
          <a:srgbClr val="CC0000"/>
        </a:dk2>
        <a:lt2>
          <a:srgbClr val="999966"/>
        </a:lt2>
        <a:accent1>
          <a:srgbClr val="CCCCCC"/>
        </a:accent1>
        <a:accent2>
          <a:srgbClr val="5EC0D4"/>
        </a:accent2>
        <a:accent3>
          <a:srgbClr val="FFFFFF"/>
        </a:accent3>
        <a:accent4>
          <a:srgbClr val="000000"/>
        </a:accent4>
        <a:accent5>
          <a:srgbClr val="E2E2E2"/>
        </a:accent5>
        <a:accent6>
          <a:srgbClr val="54AEC0"/>
        </a:accent6>
        <a:hlink>
          <a:srgbClr val="666699"/>
        </a:hlink>
        <a:folHlink>
          <a:srgbClr val="AEDDE8"/>
        </a:folHlink>
      </a:clrScheme>
      <a:clrMap bg1="lt1" tx1="dk1" bg2="lt2" tx2="dk2" accent1="accent1" accent2="accent2" accent3="accent3" accent4="accent4" accent5="accent5" accent6="accent6" hlink="hlink" folHlink="folHlink"/>
    </a:extraClrScheme>
    <a:extraClrScheme>
      <a:clrScheme name="MS_FYQtrlyPs 12">
        <a:dk1>
          <a:srgbClr val="000000"/>
        </a:dk1>
        <a:lt1>
          <a:srgbClr val="FFFFFF"/>
        </a:lt1>
        <a:dk2>
          <a:srgbClr val="CC0000"/>
        </a:dk2>
        <a:lt2>
          <a:srgbClr val="255D71"/>
        </a:lt2>
        <a:accent1>
          <a:srgbClr val="CCCCCC"/>
        </a:accent1>
        <a:accent2>
          <a:srgbClr val="5EC0D4"/>
        </a:accent2>
        <a:accent3>
          <a:srgbClr val="FFFFFF"/>
        </a:accent3>
        <a:accent4>
          <a:srgbClr val="000000"/>
        </a:accent4>
        <a:accent5>
          <a:srgbClr val="E2E2E2"/>
        </a:accent5>
        <a:accent6>
          <a:srgbClr val="54AEC0"/>
        </a:accent6>
        <a:hlink>
          <a:srgbClr val="666699"/>
        </a:hlink>
        <a:folHlink>
          <a:srgbClr val="AEDD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OOFile" ma:contentTypeID="0x0101006025706CF4CD034688BEBAE97A2E701D02020031B273255504BF44A115CCF3B457D731" ma:contentTypeVersion="8" ma:contentTypeDescription="Create a new document." ma:contentTypeScope="" ma:versionID="24c0004571a4e580086380ab1ca32bf8">
  <xsd:schema xmlns:xsd="http://www.w3.org/2001/XMLSchema" xmlns:xs="http://www.w3.org/2001/XMLSchema" xmlns:p="http://schemas.microsoft.com/office/2006/metadata/properties" xmlns:ns2="145c5697-5eb5-440b-b2f1-a8273fb59250" targetNamespace="http://schemas.microsoft.com/office/2006/metadata/properties" ma:root="true" ma:fieldsID="8e847428e4ac39e33c3ebc557b45afc8"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TP001019776</AuthoringAssetId>
    <AssetId xmlns="145c5697-5eb5-440b-b2f1-a8273fb59250">TS001019776</AssetId>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A69652-7CD1-41CB-A8B3-445136945432}">
  <ds:schemaRefs>
    <ds:schemaRef ds:uri="http://schemas.microsoft.com/office/2006/metadata/longProperties"/>
  </ds:schemaRefs>
</ds:datastoreItem>
</file>

<file path=customXml/itemProps2.xml><?xml version="1.0" encoding="utf-8"?>
<ds:datastoreItem xmlns:ds="http://schemas.openxmlformats.org/officeDocument/2006/customXml" ds:itemID="{111B5DAA-96FA-4A8C-B62B-BEC9B0ED8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F71C286-BC2A-48E3-8C2C-1F209D4DF43E}">
  <ds:schemaRefs>
    <ds:schemaRef ds:uri="http://schemas.microsoft.com/office/2006/metadata/properties"/>
    <ds:schemaRef ds:uri="145c5697-5eb5-440b-b2f1-a8273fb59250"/>
  </ds:schemaRefs>
</ds:datastoreItem>
</file>

<file path=customXml/itemProps4.xml><?xml version="1.0" encoding="utf-8"?>
<ds:datastoreItem xmlns:ds="http://schemas.openxmlformats.org/officeDocument/2006/customXml" ds:itemID="{0AB0C42B-D80F-4C97-A497-D6740F06A8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594</TotalTime>
  <Words>2469</Words>
  <Application>Microsoft Macintosh PowerPoint</Application>
  <PresentationFormat>On-screen Show (4:3)</PresentationFormat>
  <Paragraphs>180</Paragraphs>
  <Slides>52</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TS001019776</vt:lpstr>
      <vt:lpstr>Chart</vt:lpstr>
      <vt:lpstr>DESARROLLO GERENCIAL BASADO EN LAS ESTRATEGIAS DE LOS VALORES ESPIRITUALES   </vt:lpstr>
      <vt:lpstr>Slide 2</vt:lpstr>
      <vt:lpstr>I-¿QUE ES UN GERENTE?</vt:lpstr>
      <vt:lpstr>¿QUE ES UN GERENTE?</vt:lpstr>
      <vt:lpstr>¿QUE ES UN GERENTE?</vt:lpstr>
      <vt:lpstr>¿QUE ES UN GERENTE?</vt:lpstr>
      <vt:lpstr>Comprensión de su administración desde la perspectiva social</vt:lpstr>
      <vt:lpstr>Comprensión de su administración desde la perspectiva social</vt:lpstr>
      <vt:lpstr>Comprensión de su administración desde la perspectiva social</vt:lpstr>
      <vt:lpstr>II- LOS MODELOS  GERENCIALES </vt:lpstr>
      <vt:lpstr> A- Las propuestas de gerencia clásica Referencias:</vt:lpstr>
      <vt:lpstr> A- Las propuestas de gerencia clásica Referencias:</vt:lpstr>
      <vt:lpstr> A- Las propuestas de gerencia clásica Referencias:</vt:lpstr>
      <vt:lpstr> B- modelos gerenciales de última generación.        </vt:lpstr>
      <vt:lpstr> B- modelos gerenciales de última generación.        </vt:lpstr>
      <vt:lpstr>Slide 16</vt:lpstr>
      <vt:lpstr>Slide 17</vt:lpstr>
      <vt:lpstr>II- LA CRISIS EN EL LIDERAZGO GERENCIAL </vt:lpstr>
      <vt:lpstr>A- Evaluación de los gerentes  </vt:lpstr>
      <vt:lpstr>Slide 20</vt:lpstr>
      <vt:lpstr>Elementos no evaluados por su inexistencia y desvalorización en los gerentes</vt:lpstr>
      <vt:lpstr> El desconocimiento y la falta de implementación de los valores </vt:lpstr>
      <vt:lpstr>Slide 23</vt:lpstr>
      <vt:lpstr>LA BIBLIA CONSIDERA AL HOMBRE CON TRES ELEMENTOS 1 Corintios 15:44; 1 Tes. 5:23; Hebreos 4:12 </vt:lpstr>
      <vt:lpstr>La administración por valores               Ken Blanchard </vt:lpstr>
      <vt:lpstr>Slide 26</vt:lpstr>
      <vt:lpstr>Slide 27</vt:lpstr>
      <vt:lpstr>De la necesidad de la implantación y desarrollo de valores para encausar el  potencial humado en forma efectiva  </vt:lpstr>
      <vt:lpstr>Slide 29</vt:lpstr>
      <vt:lpstr>III- EL CAPITAL Y LOS VALORES ESPIRITUALES COMO FRUTO DEL ESPIRITU (Gá 5:16-25) </vt:lpstr>
      <vt:lpstr>III- EL CAPITAL Y LOS VALORES ESPIRITUALES COMO FRUTO DEL ESPIRITU (Gá 5:16-25)  </vt:lpstr>
      <vt:lpstr> A. AMOR. Gr. AGAPE = "Afecto, buena voluntad, espíritu afectuoso". </vt:lpstr>
      <vt:lpstr>B. GOZO: Gr. JARA = Deleite, regocijo.  </vt:lpstr>
      <vt:lpstr>B. GOZO: Gr. JARA = Deleite, regocijo.  </vt:lpstr>
      <vt:lpstr>B. GOZO: Gr. JARA = Deleite, regocijo.  </vt:lpstr>
      <vt:lpstr>C. PAZ; Gr. EIRENE = Armonía, seguridad </vt:lpstr>
      <vt:lpstr>Produce un equilibrio interno  Fil. 4:7 </vt:lpstr>
      <vt:lpstr>Slide 38</vt:lpstr>
      <vt:lpstr>D. PACIENCIA. Gr. MAKROTHUMIA - Makros:</vt:lpstr>
      <vt:lpstr>Slide 40</vt:lpstr>
      <vt:lpstr>Slide 41</vt:lpstr>
      <vt:lpstr>E. BENIGNIDAD- Gr. CRISTOTIS = Afabilidad, amabilidad. </vt:lpstr>
      <vt:lpstr>Es un imperativo de todo cristiano : “antes sed benignos unos con otros” Efe. 4:32   </vt:lpstr>
      <vt:lpstr>F- BONDAD Gr. AGATOSUNE "Benevolencia, Generosidad" </vt:lpstr>
      <vt:lpstr>G - FIDELIDAD  Gr. PISTIS = "El carácter de uno en que se puede confiar" “honestidad” “digno de confianza”, “lealtad”.    </vt:lpstr>
      <vt:lpstr>Slide 46</vt:lpstr>
      <vt:lpstr>H - MANSEDUMBRE Gr. PRAUTES = Docilidad, humilde.  </vt:lpstr>
      <vt:lpstr>Slide 48</vt:lpstr>
      <vt:lpstr>2- Proporciona la capacidad para obedecer indicaciones u órdenes acertadas </vt:lpstr>
      <vt:lpstr>I- DOMINIO PROPIO.</vt:lpstr>
      <vt:lpstr>IV- ¿COMO DESARROLLAR LOS VALORES ESPIRITUALES?  </vt:lpstr>
      <vt:lpstr>CONCLUSION: </vt:lpstr>
    </vt:vector>
  </TitlesOfParts>
  <Company>Windows 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GERENCIAL BASADO EN LAS ESTRATEGIAS DE LOS VALORES ESPIRITUALES   </dc:title>
  <dc:creator>WinuE</dc:creator>
  <cp:lastModifiedBy>Lisandro Bojorquez</cp:lastModifiedBy>
  <cp:revision>62</cp:revision>
  <dcterms:created xsi:type="dcterms:W3CDTF">2011-03-18T11:56:56Z</dcterms:created>
  <dcterms:modified xsi:type="dcterms:W3CDTF">2011-03-18T12:07:38Z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CID">
    <vt:lpwstr>3082</vt:lpwstr>
  </property>
  <property fmtid="{D5CDD505-2E9C-101B-9397-08002B2CF9AE}" pid="3" name="DirectSourceMarket">
    <vt:lpwstr>english</vt:lpwstr>
  </property>
  <property fmtid="{D5CDD505-2E9C-101B-9397-08002B2CF9AE}" pid="4" name="OriginalSourceMarket">
    <vt:lpwstr>english</vt:lpwstr>
  </property>
  <property fmtid="{D5CDD505-2E9C-101B-9397-08002B2CF9AE}" pid="5" name="Markets">
    <vt:lpwstr/>
  </property>
  <property fmtid="{D5CDD505-2E9C-101B-9397-08002B2CF9AE}" pid="6" name="AssetType">
    <vt:lpwstr>TP</vt:lpwstr>
  </property>
  <property fmtid="{D5CDD505-2E9C-101B-9397-08002B2CF9AE}" pid="7" name="TPInstallLocation">
    <vt:lpwstr>{My Templates}</vt:lpwstr>
  </property>
  <property fmtid="{D5CDD505-2E9C-101B-9397-08002B2CF9AE}" pid="8" name="PrimaryImageGen">
    <vt:lpwstr>1</vt:lpwstr>
  </property>
  <property fmtid="{D5CDD505-2E9C-101B-9397-08002B2CF9AE}" pid="9" name="display_urn:schemas-microsoft-com:office:office#APAuthor">
    <vt:lpwstr>REDMOND\cynvey</vt:lpwstr>
  </property>
  <property fmtid="{D5CDD505-2E9C-101B-9397-08002B2CF9AE}" pid="10" name="APAuthor">
    <vt:lpwstr>250</vt:lpwstr>
  </property>
  <property fmtid="{D5CDD505-2E9C-101B-9397-08002B2CF9AE}" pid="11" name="CHMName">
    <vt:lpwstr/>
  </property>
  <property fmtid="{D5CDD505-2E9C-101B-9397-08002B2CF9AE}" pid="12" name="Milestone">
    <vt:lpwstr>Continuous</vt:lpwstr>
  </property>
  <property fmtid="{D5CDD505-2E9C-101B-9397-08002B2CF9AE}" pid="13" name="TPAppVersion">
    <vt:lpwstr>11</vt:lpwstr>
  </property>
  <property fmtid="{D5CDD505-2E9C-101B-9397-08002B2CF9AE}" pid="14" name="TPCommandLine">
    <vt:lpwstr>{PP} /n {FilePath}</vt:lpwstr>
  </property>
  <property fmtid="{D5CDD505-2E9C-101B-9397-08002B2CF9AE}" pid="15" name="AssetId">
    <vt:lpwstr>TS001019776</vt:lpwstr>
  </property>
  <property fmtid="{D5CDD505-2E9C-101B-9397-08002B2CF9AE}" pid="16" name="IsSearchable">
    <vt:lpwstr>0</vt:lpwstr>
  </property>
  <property fmtid="{D5CDD505-2E9C-101B-9397-08002B2CF9AE}" pid="17" name="EditorialStatus">
    <vt:lpwstr/>
  </property>
  <property fmtid="{D5CDD505-2E9C-101B-9397-08002B2CF9AE}" pid="18" name="NumericId">
    <vt:lpwstr>-1.00000000000000</vt:lpwstr>
  </property>
  <property fmtid="{D5CDD505-2E9C-101B-9397-08002B2CF9AE}" pid="19" name="PublishTargets">
    <vt:lpwstr>OfficeOnline</vt:lpwstr>
  </property>
  <property fmtid="{D5CDD505-2E9C-101B-9397-08002B2CF9AE}" pid="20" name="TPLaunchHelpLinkType">
    <vt:lpwstr/>
  </property>
  <property fmtid="{D5CDD505-2E9C-101B-9397-08002B2CF9AE}" pid="21" name="TPFriendlyName">
    <vt:lpwstr>{My Templates}</vt:lpwstr>
  </property>
  <property fmtid="{D5CDD505-2E9C-101B-9397-08002B2CF9AE}" pid="22" name="display_urn:schemas-microsoft-com:office:office#APEditor">
    <vt:lpwstr>REDMOND\v-luannv</vt:lpwstr>
  </property>
  <property fmtid="{D5CDD505-2E9C-101B-9397-08002B2CF9AE}" pid="23" name="APEditor">
    <vt:lpwstr>108</vt:lpwstr>
  </property>
  <property fmtid="{D5CDD505-2E9C-101B-9397-08002B2CF9AE}" pid="24" name="SourceTitle">
    <vt:lpwstr>Quarterly earnings presentation</vt:lpwstr>
  </property>
  <property fmtid="{D5CDD505-2E9C-101B-9397-08002B2CF9AE}" pid="25" name="TPApplication">
    <vt:lpwstr>PowerPoint</vt:lpwstr>
  </property>
  <property fmtid="{D5CDD505-2E9C-101B-9397-08002B2CF9AE}" pid="26" name="TPLaunchHelpLink">
    <vt:lpwstr/>
  </property>
  <property fmtid="{D5CDD505-2E9C-101B-9397-08002B2CF9AE}" pid="27" name="OpenTemplate">
    <vt:lpwstr>1</vt:lpwstr>
  </property>
  <property fmtid="{D5CDD505-2E9C-101B-9397-08002B2CF9AE}" pid="28" name="UACurrentWords">
    <vt:lpwstr>0</vt:lpwstr>
  </property>
  <property fmtid="{D5CDD505-2E9C-101B-9397-08002B2CF9AE}" pid="29" name="UALocRecommendation">
    <vt:lpwstr>Localize</vt:lpwstr>
  </property>
  <property fmtid="{D5CDD505-2E9C-101B-9397-08002B2CF9AE}" pid="30" name="UALocComments">
    <vt:lpwstr/>
  </property>
  <property fmtid="{D5CDD505-2E9C-101B-9397-08002B2CF9AE}" pid="31" name="Applications">
    <vt:lpwstr>172;#Office 2000;#-1;#TBD;#-1;#TBD;#-1;#TBD;#-1;#TBD</vt:lpwstr>
  </property>
  <property fmtid="{D5CDD505-2E9C-101B-9397-08002B2CF9AE}" pid="32" name="UANotes">
    <vt:lpwstr>LEGACY FROM TOW. Assigned to Luann for retrofit pass</vt:lpwstr>
  </property>
  <property fmtid="{D5CDD505-2E9C-101B-9397-08002B2CF9AE}" pid="33" name="ContentTypeId">
    <vt:lpwstr>0x0101006025706CF4CD034688BEBAE97A2E701D02020031B273255504BF44A115CCF3B457D731</vt:lpwstr>
  </property>
  <property fmtid="{D5CDD505-2E9C-101B-9397-08002B2CF9AE}" pid="34" name="IsDeleted">
    <vt:lpwstr>0</vt:lpwstr>
  </property>
  <property fmtid="{D5CDD505-2E9C-101B-9397-08002B2CF9AE}" pid="35" name="ParentAssetId">
    <vt:lpwstr/>
  </property>
  <property fmtid="{D5CDD505-2E9C-101B-9397-08002B2CF9AE}" pid="36" name="ShowIn">
    <vt:lpwstr>Show everywhere</vt:lpwstr>
  </property>
  <property fmtid="{D5CDD505-2E9C-101B-9397-08002B2CF9AE}" pid="37" name="Content Type">
    <vt:lpwstr>OOFile</vt:lpwstr>
  </property>
  <property fmtid="{D5CDD505-2E9C-101B-9397-08002B2CF9AE}" pid="38" name="AuthoringAssetId">
    <vt:lpwstr>TP001019776</vt:lpwstr>
  </property>
  <property fmtid="{D5CDD505-2E9C-101B-9397-08002B2CF9AE}" pid="39" name="NumericAssetId">
    <vt:lpwstr/>
  </property>
  <property fmtid="{D5CDD505-2E9C-101B-9397-08002B2CF9AE}" pid="40" name="AppVer">
    <vt:lpwstr/>
  </property>
</Properties>
</file>