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customXml/itemProps4.xml" ContentType="application/vnd.openxmlformats-officedocument.customXmlProperties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5"/>
  </p:sldMasterIdLst>
  <p:handoutMasterIdLst>
    <p:handoutMasterId r:id="rId28"/>
  </p:handoutMasterIdLst>
  <p:sldIdLst>
    <p:sldId id="256" r:id="rId6"/>
    <p:sldId id="257" r:id="rId7"/>
    <p:sldId id="268" r:id="rId8"/>
    <p:sldId id="313" r:id="rId9"/>
    <p:sldId id="314" r:id="rId10"/>
    <p:sldId id="315" r:id="rId11"/>
    <p:sldId id="260" r:id="rId12"/>
    <p:sldId id="269" r:id="rId13"/>
    <p:sldId id="270" r:id="rId14"/>
    <p:sldId id="316" r:id="rId15"/>
    <p:sldId id="317" r:id="rId16"/>
    <p:sldId id="271" r:id="rId17"/>
    <p:sldId id="261" r:id="rId18"/>
    <p:sldId id="318" r:id="rId19"/>
    <p:sldId id="272" r:id="rId20"/>
    <p:sldId id="275" r:id="rId21"/>
    <p:sldId id="276" r:id="rId22"/>
    <p:sldId id="277" r:id="rId23"/>
    <p:sldId id="278" r:id="rId24"/>
    <p:sldId id="279" r:id="rId25"/>
    <p:sldId id="287" r:id="rId26"/>
    <p:sldId id="312" r:id="rId27"/>
  </p:sldIdLst>
  <p:sldSz cx="9144000" cy="6858000" type="screen4x3"/>
  <p:notesSz cx="6946900" cy="928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FF66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0"/>
    <p:restoredTop sz="94600"/>
  </p:normalViewPr>
  <p:slideViewPr>
    <p:cSldViewPr>
      <p:cViewPr varScale="1">
        <p:scale>
          <a:sx n="86" d="100"/>
          <a:sy n="86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image" Target="../media/image17.jpeg"/><Relationship Id="rId2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image" Target="../media/image17.jpeg"/><Relationship Id="rId2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0746D-9B40-465F-B691-3219AD88319E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DB230349-D6F1-42F2-B79B-6C62027944AB}">
      <dgm:prSet phldrT="[Texto]" custT="1"/>
      <dgm:spPr/>
      <dgm:t>
        <a:bodyPr/>
        <a:lstStyle/>
        <a:p>
          <a:r>
            <a:rPr lang="en-US" sz="6000" b="1" dirty="0" smtClean="0"/>
            <a:t>1</a:t>
          </a:r>
          <a:endParaRPr lang="es-ES_tradnl" sz="6000" b="1" dirty="0"/>
        </a:p>
      </dgm:t>
    </dgm:pt>
    <dgm:pt modelId="{09294EB9-D368-43AC-9981-23F5AA729646}" type="parTrans" cxnId="{4A51BBF6-E0A7-4EFD-8103-C359B8A0E538}">
      <dgm:prSet/>
      <dgm:spPr/>
      <dgm:t>
        <a:bodyPr/>
        <a:lstStyle/>
        <a:p>
          <a:endParaRPr lang="es-ES_tradnl"/>
        </a:p>
      </dgm:t>
    </dgm:pt>
    <dgm:pt modelId="{58D0815D-0317-4958-9459-9B6F3083CE3D}" type="sibTrans" cxnId="{4A51BBF6-E0A7-4EFD-8103-C359B8A0E538}">
      <dgm:prSet/>
      <dgm:spPr/>
      <dgm:t>
        <a:bodyPr/>
        <a:lstStyle/>
        <a:p>
          <a:endParaRPr lang="es-ES_tradnl"/>
        </a:p>
      </dgm:t>
    </dgm:pt>
    <dgm:pt modelId="{3B45D6CC-5B6B-43AD-A06C-F617AC446796}">
      <dgm:prSet phldrT="[Texto]" custT="1"/>
      <dgm:spPr/>
      <dgm:t>
        <a:bodyPr/>
        <a:lstStyle/>
        <a:p>
          <a:r>
            <a:rPr lang="es-ES" sz="3000" dirty="0" smtClean="0"/>
            <a:t>Fundamentada en lo que Dios dice</a:t>
          </a:r>
          <a:endParaRPr lang="es-ES_tradnl" sz="3000" dirty="0"/>
        </a:p>
      </dgm:t>
    </dgm:pt>
    <dgm:pt modelId="{8FF98713-3FF5-44B6-95C0-DFC58CED26AA}" type="parTrans" cxnId="{2C13AD25-0C1E-4A39-AFAF-D22E238CACC6}">
      <dgm:prSet/>
      <dgm:spPr/>
      <dgm:t>
        <a:bodyPr/>
        <a:lstStyle/>
        <a:p>
          <a:endParaRPr lang="es-ES_tradnl"/>
        </a:p>
      </dgm:t>
    </dgm:pt>
    <dgm:pt modelId="{CAF445E5-BFCC-4EB0-86B3-2DA7BDB8E2D8}" type="sibTrans" cxnId="{2C13AD25-0C1E-4A39-AFAF-D22E238CACC6}">
      <dgm:prSet/>
      <dgm:spPr/>
      <dgm:t>
        <a:bodyPr/>
        <a:lstStyle/>
        <a:p>
          <a:endParaRPr lang="es-ES_tradnl"/>
        </a:p>
      </dgm:t>
    </dgm:pt>
    <dgm:pt modelId="{E642D99B-2756-4D81-A6AA-4CE1F2A3113D}">
      <dgm:prSet phldrT="[Texto]" custT="1"/>
      <dgm:spPr/>
      <dgm:t>
        <a:bodyPr/>
        <a:lstStyle/>
        <a:p>
          <a:r>
            <a:rPr lang="en-US" sz="6000" b="1" dirty="0" smtClean="0"/>
            <a:t>2</a:t>
          </a:r>
          <a:endParaRPr lang="es-ES_tradnl" sz="6000" b="1" dirty="0"/>
        </a:p>
      </dgm:t>
    </dgm:pt>
    <dgm:pt modelId="{432CA888-2229-4713-ABD7-53EF62A99394}" type="parTrans" cxnId="{32B54F03-6FA6-4D13-9B8C-A0AD0C36F6D1}">
      <dgm:prSet/>
      <dgm:spPr/>
      <dgm:t>
        <a:bodyPr/>
        <a:lstStyle/>
        <a:p>
          <a:endParaRPr lang="es-ES_tradnl"/>
        </a:p>
      </dgm:t>
    </dgm:pt>
    <dgm:pt modelId="{0798F3C8-6D5B-49BE-893E-6BC29C491C8B}" type="sibTrans" cxnId="{32B54F03-6FA6-4D13-9B8C-A0AD0C36F6D1}">
      <dgm:prSet/>
      <dgm:spPr/>
      <dgm:t>
        <a:bodyPr/>
        <a:lstStyle/>
        <a:p>
          <a:endParaRPr lang="es-ES_tradnl"/>
        </a:p>
      </dgm:t>
    </dgm:pt>
    <dgm:pt modelId="{717D125C-C280-4AEA-B254-50EC254CD287}">
      <dgm:prSet phldrT="[Texto]"/>
      <dgm:spPr/>
      <dgm:t>
        <a:bodyPr/>
        <a:lstStyle/>
        <a:p>
          <a:r>
            <a:rPr lang="es-ES" dirty="0" smtClean="0"/>
            <a:t>Es el camino a una aventura segura</a:t>
          </a:r>
          <a:r>
            <a:rPr lang="en-US" dirty="0" smtClean="0"/>
            <a:t>.</a:t>
          </a:r>
          <a:endParaRPr lang="es-ES_tradnl" dirty="0"/>
        </a:p>
      </dgm:t>
    </dgm:pt>
    <dgm:pt modelId="{071D406B-FF29-48BB-B385-4DDAB53A451D}" type="parTrans" cxnId="{0B5011A9-9E40-406F-BDEE-48E68F6408DC}">
      <dgm:prSet/>
      <dgm:spPr/>
      <dgm:t>
        <a:bodyPr/>
        <a:lstStyle/>
        <a:p>
          <a:endParaRPr lang="es-ES_tradnl"/>
        </a:p>
      </dgm:t>
    </dgm:pt>
    <dgm:pt modelId="{0B5E0594-8B66-48C6-938B-319ECF8EE539}" type="sibTrans" cxnId="{0B5011A9-9E40-406F-BDEE-48E68F6408DC}">
      <dgm:prSet/>
      <dgm:spPr/>
      <dgm:t>
        <a:bodyPr/>
        <a:lstStyle/>
        <a:p>
          <a:endParaRPr lang="es-ES_tradnl"/>
        </a:p>
      </dgm:t>
    </dgm:pt>
    <dgm:pt modelId="{8E1EC1AE-FFFC-4FDB-A7EE-1C6714E589F2}">
      <dgm:prSet phldrT="[Texto]" custT="1"/>
      <dgm:spPr/>
      <dgm:t>
        <a:bodyPr/>
        <a:lstStyle/>
        <a:p>
          <a:r>
            <a:rPr lang="en-US" sz="6000" b="1" dirty="0" smtClean="0"/>
            <a:t>3</a:t>
          </a:r>
          <a:endParaRPr lang="es-ES_tradnl" sz="6000" b="1" dirty="0"/>
        </a:p>
      </dgm:t>
    </dgm:pt>
    <dgm:pt modelId="{73BD5EB5-FABB-4832-AD9E-F7AF697EBE43}" type="parTrans" cxnId="{B9331EF6-026F-4940-A372-A261B71E8778}">
      <dgm:prSet/>
      <dgm:spPr/>
      <dgm:t>
        <a:bodyPr/>
        <a:lstStyle/>
        <a:p>
          <a:endParaRPr lang="es-ES_tradnl"/>
        </a:p>
      </dgm:t>
    </dgm:pt>
    <dgm:pt modelId="{D4155FDC-60C9-400F-B1F8-0A1B8B0C27D6}" type="sibTrans" cxnId="{B9331EF6-026F-4940-A372-A261B71E8778}">
      <dgm:prSet/>
      <dgm:spPr/>
      <dgm:t>
        <a:bodyPr/>
        <a:lstStyle/>
        <a:p>
          <a:endParaRPr lang="es-ES_tradnl"/>
        </a:p>
      </dgm:t>
    </dgm:pt>
    <dgm:pt modelId="{F63F26B1-13B3-4FBB-9EBF-68CDE9C0BA22}">
      <dgm:prSet phldrT="[Texto]"/>
      <dgm:spPr/>
      <dgm:t>
        <a:bodyPr/>
        <a:lstStyle/>
        <a:p>
          <a:r>
            <a:rPr lang="es-ES" dirty="0" smtClean="0"/>
            <a:t>Pone los cimientos estables de una empresa</a:t>
          </a:r>
          <a:endParaRPr lang="es-ES_tradnl" dirty="0"/>
        </a:p>
      </dgm:t>
    </dgm:pt>
    <dgm:pt modelId="{A61799C2-D33A-48E3-B091-8667574DC4DA}" type="parTrans" cxnId="{B5E73743-9CD7-4FAE-BD89-DF432FEF8DC2}">
      <dgm:prSet/>
      <dgm:spPr/>
      <dgm:t>
        <a:bodyPr/>
        <a:lstStyle/>
        <a:p>
          <a:endParaRPr lang="es-ES_tradnl"/>
        </a:p>
      </dgm:t>
    </dgm:pt>
    <dgm:pt modelId="{4A85F673-A043-4C8E-9B5A-2DEDA42955FB}" type="sibTrans" cxnId="{B5E73743-9CD7-4FAE-BD89-DF432FEF8DC2}">
      <dgm:prSet/>
      <dgm:spPr/>
      <dgm:t>
        <a:bodyPr/>
        <a:lstStyle/>
        <a:p>
          <a:endParaRPr lang="es-ES_tradnl"/>
        </a:p>
      </dgm:t>
    </dgm:pt>
    <dgm:pt modelId="{FFEFB9AE-225E-4656-B998-7117E393AF1D}" type="pres">
      <dgm:prSet presAssocID="{ADD0746D-9B40-465F-B691-3219AD8831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CA5F516-6A54-453E-B075-0437D379D1B5}" type="pres">
      <dgm:prSet presAssocID="{DB230349-D6F1-42F2-B79B-6C62027944AB}" presName="linNode" presStyleCnt="0"/>
      <dgm:spPr/>
    </dgm:pt>
    <dgm:pt modelId="{AFBAD6EA-5159-4363-BD63-C1D57F0FE04F}" type="pres">
      <dgm:prSet presAssocID="{DB230349-D6F1-42F2-B79B-6C62027944A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2B01912-80AE-4A22-8FA3-A0B5246FC886}" type="pres">
      <dgm:prSet presAssocID="{DB230349-D6F1-42F2-B79B-6C62027944A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E8980B3-48EC-479E-9A0E-974E2EC87478}" type="pres">
      <dgm:prSet presAssocID="{58D0815D-0317-4958-9459-9B6F3083CE3D}" presName="sp" presStyleCnt="0"/>
      <dgm:spPr/>
    </dgm:pt>
    <dgm:pt modelId="{AF8D0658-ABA2-428B-9481-D43EDF438416}" type="pres">
      <dgm:prSet presAssocID="{E642D99B-2756-4D81-A6AA-4CE1F2A3113D}" presName="linNode" presStyleCnt="0"/>
      <dgm:spPr/>
    </dgm:pt>
    <dgm:pt modelId="{4E2A244A-ADB7-457F-8132-7C3EC314752E}" type="pres">
      <dgm:prSet presAssocID="{E642D99B-2756-4D81-A6AA-4CE1F2A3113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BF825D4-3DBF-490F-9D0E-4E28FEF4634F}" type="pres">
      <dgm:prSet presAssocID="{E642D99B-2756-4D81-A6AA-4CE1F2A3113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E2D69B9-B741-4451-BFD9-3A8BC8050DFF}" type="pres">
      <dgm:prSet presAssocID="{0798F3C8-6D5B-49BE-893E-6BC29C491C8B}" presName="sp" presStyleCnt="0"/>
      <dgm:spPr/>
    </dgm:pt>
    <dgm:pt modelId="{A790258C-DF3C-4781-BBFC-C6100B04C48D}" type="pres">
      <dgm:prSet presAssocID="{8E1EC1AE-FFFC-4FDB-A7EE-1C6714E589F2}" presName="linNode" presStyleCnt="0"/>
      <dgm:spPr/>
    </dgm:pt>
    <dgm:pt modelId="{5F5BC5F5-AE2F-491E-97B1-801D0374755F}" type="pres">
      <dgm:prSet presAssocID="{8E1EC1AE-FFFC-4FDB-A7EE-1C6714E589F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7B4C064-5EBC-43A0-AB39-19C674666DD4}" type="pres">
      <dgm:prSet presAssocID="{8E1EC1AE-FFFC-4FDB-A7EE-1C6714E589F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AFB31B6-475C-479D-B9B8-F20392B7B2A1}" type="presOf" srcId="{ADD0746D-9B40-465F-B691-3219AD88319E}" destId="{FFEFB9AE-225E-4656-B998-7117E393AF1D}" srcOrd="0" destOrd="0" presId="urn:microsoft.com/office/officeart/2005/8/layout/vList5"/>
    <dgm:cxn modelId="{D15DDD81-880B-472F-8FA0-C1474AB37C40}" type="presOf" srcId="{8E1EC1AE-FFFC-4FDB-A7EE-1C6714E589F2}" destId="{5F5BC5F5-AE2F-491E-97B1-801D0374755F}" srcOrd="0" destOrd="0" presId="urn:microsoft.com/office/officeart/2005/8/layout/vList5"/>
    <dgm:cxn modelId="{659E27DF-9EED-4FB6-81A5-87C1BF3571BA}" type="presOf" srcId="{F63F26B1-13B3-4FBB-9EBF-68CDE9C0BA22}" destId="{87B4C064-5EBC-43A0-AB39-19C674666DD4}" srcOrd="0" destOrd="0" presId="urn:microsoft.com/office/officeart/2005/8/layout/vList5"/>
    <dgm:cxn modelId="{2C13AD25-0C1E-4A39-AFAF-D22E238CACC6}" srcId="{DB230349-D6F1-42F2-B79B-6C62027944AB}" destId="{3B45D6CC-5B6B-43AD-A06C-F617AC446796}" srcOrd="0" destOrd="0" parTransId="{8FF98713-3FF5-44B6-95C0-DFC58CED26AA}" sibTransId="{CAF445E5-BFCC-4EB0-86B3-2DA7BDB8E2D8}"/>
    <dgm:cxn modelId="{25AF71B0-0C6E-45F9-B699-24A4782E831A}" type="presOf" srcId="{717D125C-C280-4AEA-B254-50EC254CD287}" destId="{9BF825D4-3DBF-490F-9D0E-4E28FEF4634F}" srcOrd="0" destOrd="0" presId="urn:microsoft.com/office/officeart/2005/8/layout/vList5"/>
    <dgm:cxn modelId="{01D5BA12-7B36-488F-8AF7-3A945A911B95}" type="presOf" srcId="{DB230349-D6F1-42F2-B79B-6C62027944AB}" destId="{AFBAD6EA-5159-4363-BD63-C1D57F0FE04F}" srcOrd="0" destOrd="0" presId="urn:microsoft.com/office/officeart/2005/8/layout/vList5"/>
    <dgm:cxn modelId="{3792580A-22C7-400C-B751-DCE61FF56A4D}" type="presOf" srcId="{3B45D6CC-5B6B-43AD-A06C-F617AC446796}" destId="{02B01912-80AE-4A22-8FA3-A0B5246FC886}" srcOrd="0" destOrd="0" presId="urn:microsoft.com/office/officeart/2005/8/layout/vList5"/>
    <dgm:cxn modelId="{4A51BBF6-E0A7-4EFD-8103-C359B8A0E538}" srcId="{ADD0746D-9B40-465F-B691-3219AD88319E}" destId="{DB230349-D6F1-42F2-B79B-6C62027944AB}" srcOrd="0" destOrd="0" parTransId="{09294EB9-D368-43AC-9981-23F5AA729646}" sibTransId="{58D0815D-0317-4958-9459-9B6F3083CE3D}"/>
    <dgm:cxn modelId="{B9331EF6-026F-4940-A372-A261B71E8778}" srcId="{ADD0746D-9B40-465F-B691-3219AD88319E}" destId="{8E1EC1AE-FFFC-4FDB-A7EE-1C6714E589F2}" srcOrd="2" destOrd="0" parTransId="{73BD5EB5-FABB-4832-AD9E-F7AF697EBE43}" sibTransId="{D4155FDC-60C9-400F-B1F8-0A1B8B0C27D6}"/>
    <dgm:cxn modelId="{0B5011A9-9E40-406F-BDEE-48E68F6408DC}" srcId="{E642D99B-2756-4D81-A6AA-4CE1F2A3113D}" destId="{717D125C-C280-4AEA-B254-50EC254CD287}" srcOrd="0" destOrd="0" parTransId="{071D406B-FF29-48BB-B385-4DDAB53A451D}" sibTransId="{0B5E0594-8B66-48C6-938B-319ECF8EE539}"/>
    <dgm:cxn modelId="{32B54F03-6FA6-4D13-9B8C-A0AD0C36F6D1}" srcId="{ADD0746D-9B40-465F-B691-3219AD88319E}" destId="{E642D99B-2756-4D81-A6AA-4CE1F2A3113D}" srcOrd="1" destOrd="0" parTransId="{432CA888-2229-4713-ABD7-53EF62A99394}" sibTransId="{0798F3C8-6D5B-49BE-893E-6BC29C491C8B}"/>
    <dgm:cxn modelId="{B5E73743-9CD7-4FAE-BD89-DF432FEF8DC2}" srcId="{8E1EC1AE-FFFC-4FDB-A7EE-1C6714E589F2}" destId="{F63F26B1-13B3-4FBB-9EBF-68CDE9C0BA22}" srcOrd="0" destOrd="0" parTransId="{A61799C2-D33A-48E3-B091-8667574DC4DA}" sibTransId="{4A85F673-A043-4C8E-9B5A-2DEDA42955FB}"/>
    <dgm:cxn modelId="{64195389-B4E1-48F3-80AA-84296448309B}" type="presOf" srcId="{E642D99B-2756-4D81-A6AA-4CE1F2A3113D}" destId="{4E2A244A-ADB7-457F-8132-7C3EC314752E}" srcOrd="0" destOrd="0" presId="urn:microsoft.com/office/officeart/2005/8/layout/vList5"/>
    <dgm:cxn modelId="{EF2F3BBE-8891-47C7-A87D-9448F41DB538}" type="presParOf" srcId="{FFEFB9AE-225E-4656-B998-7117E393AF1D}" destId="{DCA5F516-6A54-453E-B075-0437D379D1B5}" srcOrd="0" destOrd="0" presId="urn:microsoft.com/office/officeart/2005/8/layout/vList5"/>
    <dgm:cxn modelId="{11D725D4-5190-4EF3-BDB8-55452D2254C0}" type="presParOf" srcId="{DCA5F516-6A54-453E-B075-0437D379D1B5}" destId="{AFBAD6EA-5159-4363-BD63-C1D57F0FE04F}" srcOrd="0" destOrd="0" presId="urn:microsoft.com/office/officeart/2005/8/layout/vList5"/>
    <dgm:cxn modelId="{3B321074-874E-4C2D-AFB0-D66F0BAAF512}" type="presParOf" srcId="{DCA5F516-6A54-453E-B075-0437D379D1B5}" destId="{02B01912-80AE-4A22-8FA3-A0B5246FC886}" srcOrd="1" destOrd="0" presId="urn:microsoft.com/office/officeart/2005/8/layout/vList5"/>
    <dgm:cxn modelId="{FC0D9EF3-563D-4ECA-B4D6-9DB26B212D96}" type="presParOf" srcId="{FFEFB9AE-225E-4656-B998-7117E393AF1D}" destId="{EE8980B3-48EC-479E-9A0E-974E2EC87478}" srcOrd="1" destOrd="0" presId="urn:microsoft.com/office/officeart/2005/8/layout/vList5"/>
    <dgm:cxn modelId="{31FBB114-2369-4C22-9280-91F2876A6E09}" type="presParOf" srcId="{FFEFB9AE-225E-4656-B998-7117E393AF1D}" destId="{AF8D0658-ABA2-428B-9481-D43EDF438416}" srcOrd="2" destOrd="0" presId="urn:microsoft.com/office/officeart/2005/8/layout/vList5"/>
    <dgm:cxn modelId="{2359A704-06FF-47B7-936B-9D12B96C4546}" type="presParOf" srcId="{AF8D0658-ABA2-428B-9481-D43EDF438416}" destId="{4E2A244A-ADB7-457F-8132-7C3EC314752E}" srcOrd="0" destOrd="0" presId="urn:microsoft.com/office/officeart/2005/8/layout/vList5"/>
    <dgm:cxn modelId="{D5BEB9EA-54D6-48A5-B7EE-EFEED823E7B2}" type="presParOf" srcId="{AF8D0658-ABA2-428B-9481-D43EDF438416}" destId="{9BF825D4-3DBF-490F-9D0E-4E28FEF4634F}" srcOrd="1" destOrd="0" presId="urn:microsoft.com/office/officeart/2005/8/layout/vList5"/>
    <dgm:cxn modelId="{54906135-A8BA-4CE3-B498-397DE869139E}" type="presParOf" srcId="{FFEFB9AE-225E-4656-B998-7117E393AF1D}" destId="{8E2D69B9-B741-4451-BFD9-3A8BC8050DFF}" srcOrd="3" destOrd="0" presId="urn:microsoft.com/office/officeart/2005/8/layout/vList5"/>
    <dgm:cxn modelId="{41BEAAAA-7AE3-42C2-AE06-A442F9243243}" type="presParOf" srcId="{FFEFB9AE-225E-4656-B998-7117E393AF1D}" destId="{A790258C-DF3C-4781-BBFC-C6100B04C48D}" srcOrd="4" destOrd="0" presId="urn:microsoft.com/office/officeart/2005/8/layout/vList5"/>
    <dgm:cxn modelId="{6EA582E1-1638-468D-9AF4-5DFDC7AA04B8}" type="presParOf" srcId="{A790258C-DF3C-4781-BBFC-C6100B04C48D}" destId="{5F5BC5F5-AE2F-491E-97B1-801D0374755F}" srcOrd="0" destOrd="0" presId="urn:microsoft.com/office/officeart/2005/8/layout/vList5"/>
    <dgm:cxn modelId="{9C9D683E-0243-485E-B603-F6BC795EFA80}" type="presParOf" srcId="{A790258C-DF3C-4781-BBFC-C6100B04C48D}" destId="{87B4C064-5EBC-43A0-AB39-19C674666D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D0746D-9B40-465F-B691-3219AD88319E}" type="doc">
      <dgm:prSet loTypeId="urn:microsoft.com/office/officeart/2005/8/layout/hList6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DB230349-D6F1-42F2-B79B-6C62027944AB}">
      <dgm:prSet phldrT="[Texto]" custT="1"/>
      <dgm:spPr/>
      <dgm:t>
        <a:bodyPr/>
        <a:lstStyle/>
        <a:p>
          <a:r>
            <a:rPr lang="es-ES" sz="3000" b="1" dirty="0" smtClean="0"/>
            <a:t>Su naturaleza</a:t>
          </a:r>
          <a:endParaRPr lang="es-ES_tradnl" sz="3200" b="1" dirty="0"/>
        </a:p>
      </dgm:t>
    </dgm:pt>
    <dgm:pt modelId="{09294EB9-D368-43AC-9981-23F5AA729646}" type="parTrans" cxnId="{4A51BBF6-E0A7-4EFD-8103-C359B8A0E538}">
      <dgm:prSet/>
      <dgm:spPr/>
      <dgm:t>
        <a:bodyPr/>
        <a:lstStyle/>
        <a:p>
          <a:endParaRPr lang="es-ES_tradnl"/>
        </a:p>
      </dgm:t>
    </dgm:pt>
    <dgm:pt modelId="{58D0815D-0317-4958-9459-9B6F3083CE3D}" type="sibTrans" cxnId="{4A51BBF6-E0A7-4EFD-8103-C359B8A0E538}">
      <dgm:prSet/>
      <dgm:spPr/>
      <dgm:t>
        <a:bodyPr/>
        <a:lstStyle/>
        <a:p>
          <a:endParaRPr lang="es-ES_tradnl"/>
        </a:p>
      </dgm:t>
    </dgm:pt>
    <dgm:pt modelId="{E642D99B-2756-4D81-A6AA-4CE1F2A3113D}">
      <dgm:prSet phldrT="[Texto]" custT="1"/>
      <dgm:spPr/>
      <dgm:t>
        <a:bodyPr/>
        <a:lstStyle/>
        <a:p>
          <a:r>
            <a:rPr lang="es-ES" sz="3000" b="1" dirty="0" smtClean="0"/>
            <a:t>Sus resultados empresariales</a:t>
          </a:r>
          <a:endParaRPr lang="es-ES_tradnl" sz="3000" b="1" dirty="0"/>
        </a:p>
      </dgm:t>
    </dgm:pt>
    <dgm:pt modelId="{432CA888-2229-4713-ABD7-53EF62A99394}" type="parTrans" cxnId="{32B54F03-6FA6-4D13-9B8C-A0AD0C36F6D1}">
      <dgm:prSet/>
      <dgm:spPr/>
      <dgm:t>
        <a:bodyPr/>
        <a:lstStyle/>
        <a:p>
          <a:endParaRPr lang="es-ES_tradnl"/>
        </a:p>
      </dgm:t>
    </dgm:pt>
    <dgm:pt modelId="{0798F3C8-6D5B-49BE-893E-6BC29C491C8B}" type="sibTrans" cxnId="{32B54F03-6FA6-4D13-9B8C-A0AD0C36F6D1}">
      <dgm:prSet/>
      <dgm:spPr/>
      <dgm:t>
        <a:bodyPr/>
        <a:lstStyle/>
        <a:p>
          <a:endParaRPr lang="es-ES_tradnl"/>
        </a:p>
      </dgm:t>
    </dgm:pt>
    <dgm:pt modelId="{8E1EC1AE-FFFC-4FDB-A7EE-1C6714E589F2}">
      <dgm:prSet phldrT="[Texto]" custT="1"/>
      <dgm:spPr/>
      <dgm:t>
        <a:bodyPr/>
        <a:lstStyle/>
        <a:p>
          <a:r>
            <a:rPr lang="es-ES" sz="2800" b="1" dirty="0" smtClean="0"/>
            <a:t>La formación del carácter</a:t>
          </a:r>
          <a:endParaRPr lang="es-ES_tradnl" sz="2800" b="1" dirty="0"/>
        </a:p>
      </dgm:t>
    </dgm:pt>
    <dgm:pt modelId="{73BD5EB5-FABB-4832-AD9E-F7AF697EBE43}" type="parTrans" cxnId="{B9331EF6-026F-4940-A372-A261B71E8778}">
      <dgm:prSet/>
      <dgm:spPr/>
      <dgm:t>
        <a:bodyPr/>
        <a:lstStyle/>
        <a:p>
          <a:endParaRPr lang="es-ES_tradnl"/>
        </a:p>
      </dgm:t>
    </dgm:pt>
    <dgm:pt modelId="{D4155FDC-60C9-400F-B1F8-0A1B8B0C27D6}" type="sibTrans" cxnId="{B9331EF6-026F-4940-A372-A261B71E8778}">
      <dgm:prSet/>
      <dgm:spPr/>
      <dgm:t>
        <a:bodyPr/>
        <a:lstStyle/>
        <a:p>
          <a:endParaRPr lang="es-ES_tradnl"/>
        </a:p>
      </dgm:t>
    </dgm:pt>
    <dgm:pt modelId="{3B8D7F84-994F-4990-A847-BB9A5FC3CE0B}" type="pres">
      <dgm:prSet presAssocID="{ADD0746D-9B40-465F-B691-3219AD8831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B5255BF-4C6E-44D4-B32E-660E1BC8F8E6}" type="pres">
      <dgm:prSet presAssocID="{DB230349-D6F1-42F2-B79B-6C62027944AB}" presName="node" presStyleLbl="node1" presStyleIdx="0" presStyleCnt="3" custScaleX="9758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5F97A63-CBB9-42D8-BB86-52C777FDC2F7}" type="pres">
      <dgm:prSet presAssocID="{58D0815D-0317-4958-9459-9B6F3083CE3D}" presName="sibTrans" presStyleCnt="0"/>
      <dgm:spPr/>
      <dgm:t>
        <a:bodyPr/>
        <a:lstStyle/>
        <a:p>
          <a:endParaRPr lang="es-ES_tradnl"/>
        </a:p>
      </dgm:t>
    </dgm:pt>
    <dgm:pt modelId="{6BCD5CC8-B296-4110-AACA-3727A25EFF90}" type="pres">
      <dgm:prSet presAssocID="{E642D99B-2756-4D81-A6AA-4CE1F2A3113D}" presName="node" presStyleLbl="node1" presStyleIdx="1" presStyleCnt="3" custScaleX="13097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8C01AD4-464C-4EF0-92B1-02C8E53D5FDE}" type="pres">
      <dgm:prSet presAssocID="{0798F3C8-6D5B-49BE-893E-6BC29C491C8B}" presName="sibTrans" presStyleCnt="0"/>
      <dgm:spPr/>
      <dgm:t>
        <a:bodyPr/>
        <a:lstStyle/>
        <a:p>
          <a:endParaRPr lang="es-ES_tradnl"/>
        </a:p>
      </dgm:t>
    </dgm:pt>
    <dgm:pt modelId="{4DC908B2-2C21-4E2C-8500-83F2567E8314}" type="pres">
      <dgm:prSet presAssocID="{8E1EC1AE-FFFC-4FDB-A7EE-1C6714E589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229B27E-B219-4E14-B2C4-1B6F2D204E10}" type="presOf" srcId="{8E1EC1AE-FFFC-4FDB-A7EE-1C6714E589F2}" destId="{4DC908B2-2C21-4E2C-8500-83F2567E8314}" srcOrd="0" destOrd="0" presId="urn:microsoft.com/office/officeart/2005/8/layout/hList6"/>
    <dgm:cxn modelId="{A01E9D4A-288B-4346-99E2-2B0CC3363565}" type="presOf" srcId="{ADD0746D-9B40-465F-B691-3219AD88319E}" destId="{3B8D7F84-994F-4990-A847-BB9A5FC3CE0B}" srcOrd="0" destOrd="0" presId="urn:microsoft.com/office/officeart/2005/8/layout/hList6"/>
    <dgm:cxn modelId="{1AE70B72-15EC-45AA-AE08-0D3E99C769AE}" type="presOf" srcId="{DB230349-D6F1-42F2-B79B-6C62027944AB}" destId="{DB5255BF-4C6E-44D4-B32E-660E1BC8F8E6}" srcOrd="0" destOrd="0" presId="urn:microsoft.com/office/officeart/2005/8/layout/hList6"/>
    <dgm:cxn modelId="{4A51BBF6-E0A7-4EFD-8103-C359B8A0E538}" srcId="{ADD0746D-9B40-465F-B691-3219AD88319E}" destId="{DB230349-D6F1-42F2-B79B-6C62027944AB}" srcOrd="0" destOrd="0" parTransId="{09294EB9-D368-43AC-9981-23F5AA729646}" sibTransId="{58D0815D-0317-4958-9459-9B6F3083CE3D}"/>
    <dgm:cxn modelId="{170618D3-E74B-4187-91A4-5B819CE44AC2}" type="presOf" srcId="{E642D99B-2756-4D81-A6AA-4CE1F2A3113D}" destId="{6BCD5CC8-B296-4110-AACA-3727A25EFF90}" srcOrd="0" destOrd="0" presId="urn:microsoft.com/office/officeart/2005/8/layout/hList6"/>
    <dgm:cxn modelId="{B9331EF6-026F-4940-A372-A261B71E8778}" srcId="{ADD0746D-9B40-465F-B691-3219AD88319E}" destId="{8E1EC1AE-FFFC-4FDB-A7EE-1C6714E589F2}" srcOrd="2" destOrd="0" parTransId="{73BD5EB5-FABB-4832-AD9E-F7AF697EBE43}" sibTransId="{D4155FDC-60C9-400F-B1F8-0A1B8B0C27D6}"/>
    <dgm:cxn modelId="{32B54F03-6FA6-4D13-9B8C-A0AD0C36F6D1}" srcId="{ADD0746D-9B40-465F-B691-3219AD88319E}" destId="{E642D99B-2756-4D81-A6AA-4CE1F2A3113D}" srcOrd="1" destOrd="0" parTransId="{432CA888-2229-4713-ABD7-53EF62A99394}" sibTransId="{0798F3C8-6D5B-49BE-893E-6BC29C491C8B}"/>
    <dgm:cxn modelId="{90493253-4D07-4669-868E-162F74917BBC}" type="presParOf" srcId="{3B8D7F84-994F-4990-A847-BB9A5FC3CE0B}" destId="{DB5255BF-4C6E-44D4-B32E-660E1BC8F8E6}" srcOrd="0" destOrd="0" presId="urn:microsoft.com/office/officeart/2005/8/layout/hList6"/>
    <dgm:cxn modelId="{E340FD79-27AC-4D77-B734-9DA095712B06}" type="presParOf" srcId="{3B8D7F84-994F-4990-A847-BB9A5FC3CE0B}" destId="{95F97A63-CBB9-42D8-BB86-52C777FDC2F7}" srcOrd="1" destOrd="0" presId="urn:microsoft.com/office/officeart/2005/8/layout/hList6"/>
    <dgm:cxn modelId="{DF567B80-EE57-4E19-8157-DA850A23AFB8}" type="presParOf" srcId="{3B8D7F84-994F-4990-A847-BB9A5FC3CE0B}" destId="{6BCD5CC8-B296-4110-AACA-3727A25EFF90}" srcOrd="2" destOrd="0" presId="urn:microsoft.com/office/officeart/2005/8/layout/hList6"/>
    <dgm:cxn modelId="{A132F1FC-03A2-4246-B27C-81C043F57CE2}" type="presParOf" srcId="{3B8D7F84-994F-4990-A847-BB9A5FC3CE0B}" destId="{F8C01AD4-464C-4EF0-92B1-02C8E53D5FDE}" srcOrd="3" destOrd="0" presId="urn:microsoft.com/office/officeart/2005/8/layout/hList6"/>
    <dgm:cxn modelId="{B6F69F87-226D-434A-AEDA-A66C26115F1F}" type="presParOf" srcId="{3B8D7F84-994F-4990-A847-BB9A5FC3CE0B}" destId="{4DC908B2-2C21-4E2C-8500-83F2567E831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F9152B-06C3-434A-A2AF-D3B4B4E3AEE9}" type="doc">
      <dgm:prSet loTypeId="urn:microsoft.com/office/officeart/2005/8/layout/pList2" loCatId="list" qsTypeId="urn:microsoft.com/office/officeart/2005/8/quickstyle/3d8" qsCatId="3D" csTypeId="urn:microsoft.com/office/officeart/2005/8/colors/accent1_2" csCatId="accent1" phldr="1"/>
      <dgm:spPr/>
    </dgm:pt>
    <dgm:pt modelId="{33D19B9B-21A8-4A70-B78B-11D2C0C9560C}">
      <dgm:prSet phldrT="[Texto]"/>
      <dgm:spPr/>
      <dgm:t>
        <a:bodyPr/>
        <a:lstStyle/>
        <a:p>
          <a:r>
            <a:rPr lang="es-ES" dirty="0" smtClean="0"/>
            <a:t>La fidelidad</a:t>
          </a:r>
          <a:endParaRPr lang="es-ES_tradnl" dirty="0"/>
        </a:p>
      </dgm:t>
    </dgm:pt>
    <dgm:pt modelId="{E6038335-DA93-4F40-A13E-AEFBAC393973}" type="parTrans" cxnId="{FA1C6048-D73D-4101-A2B8-BA3021817E16}">
      <dgm:prSet/>
      <dgm:spPr/>
      <dgm:t>
        <a:bodyPr/>
        <a:lstStyle/>
        <a:p>
          <a:endParaRPr lang="es-ES_tradnl"/>
        </a:p>
      </dgm:t>
    </dgm:pt>
    <dgm:pt modelId="{0EE25B4D-2DEA-43EC-993C-2BC3701F4147}" type="sibTrans" cxnId="{FA1C6048-D73D-4101-A2B8-BA3021817E16}">
      <dgm:prSet/>
      <dgm:spPr/>
      <dgm:t>
        <a:bodyPr/>
        <a:lstStyle/>
        <a:p>
          <a:endParaRPr lang="es-ES_tradnl"/>
        </a:p>
      </dgm:t>
    </dgm:pt>
    <dgm:pt modelId="{5A8C0221-7B3B-44D3-BC12-3096A1EA6D7B}">
      <dgm:prSet phldrT="[Texto]"/>
      <dgm:spPr/>
      <dgm:t>
        <a:bodyPr/>
        <a:lstStyle/>
        <a:p>
          <a:r>
            <a:rPr lang="es-ES" dirty="0" smtClean="0"/>
            <a:t>La   Fe</a:t>
          </a:r>
          <a:endParaRPr lang="es-ES_tradnl" dirty="0"/>
        </a:p>
      </dgm:t>
    </dgm:pt>
    <dgm:pt modelId="{DD34F4A8-0374-4586-B798-BCB65304341A}" type="parTrans" cxnId="{24C2E8F7-E37D-4F1A-BAAA-0BB778881ED9}">
      <dgm:prSet/>
      <dgm:spPr/>
      <dgm:t>
        <a:bodyPr/>
        <a:lstStyle/>
        <a:p>
          <a:endParaRPr lang="es-ES_tradnl"/>
        </a:p>
      </dgm:t>
    </dgm:pt>
    <dgm:pt modelId="{2AA0E8AD-B5CF-486D-A440-87603993F04A}" type="sibTrans" cxnId="{24C2E8F7-E37D-4F1A-BAAA-0BB778881ED9}">
      <dgm:prSet/>
      <dgm:spPr/>
      <dgm:t>
        <a:bodyPr/>
        <a:lstStyle/>
        <a:p>
          <a:endParaRPr lang="es-ES_tradnl"/>
        </a:p>
      </dgm:t>
    </dgm:pt>
    <dgm:pt modelId="{CADA7864-20EF-4FD5-9F8E-7B1E665C3FD0}">
      <dgm:prSet phldrT="[Texto]"/>
      <dgm:spPr/>
      <dgm:t>
        <a:bodyPr/>
        <a:lstStyle/>
        <a:p>
          <a:r>
            <a:rPr lang="es-ES" dirty="0" smtClean="0"/>
            <a:t>La esperanza</a:t>
          </a:r>
          <a:endParaRPr lang="es-ES_tradnl" dirty="0"/>
        </a:p>
      </dgm:t>
    </dgm:pt>
    <dgm:pt modelId="{33DDBFC9-B905-4449-8BC5-7BBE267C1A71}" type="parTrans" cxnId="{97E16CC5-482D-4DDF-969B-574C8922EC15}">
      <dgm:prSet/>
      <dgm:spPr/>
      <dgm:t>
        <a:bodyPr/>
        <a:lstStyle/>
        <a:p>
          <a:endParaRPr lang="es-ES_tradnl"/>
        </a:p>
      </dgm:t>
    </dgm:pt>
    <dgm:pt modelId="{5668ABE1-EE3A-494A-893F-23EE238CA1ED}" type="sibTrans" cxnId="{97E16CC5-482D-4DDF-969B-574C8922EC15}">
      <dgm:prSet/>
      <dgm:spPr/>
      <dgm:t>
        <a:bodyPr/>
        <a:lstStyle/>
        <a:p>
          <a:endParaRPr lang="es-ES_tradnl"/>
        </a:p>
      </dgm:t>
    </dgm:pt>
    <dgm:pt modelId="{AA68C8C6-C695-4E6E-9F72-45978ADA22CD}">
      <dgm:prSet phldrT="[Texto]"/>
      <dgm:spPr/>
      <dgm:t>
        <a:bodyPr/>
        <a:lstStyle/>
        <a:p>
          <a:r>
            <a:rPr lang="es-ES" smtClean="0"/>
            <a:t>El amor</a:t>
          </a:r>
          <a:endParaRPr lang="es-ES_tradnl" dirty="0"/>
        </a:p>
      </dgm:t>
    </dgm:pt>
    <dgm:pt modelId="{ADA311E6-3A95-49BA-9D37-3FE5EA511655}" type="parTrans" cxnId="{6B9F283C-0A0F-4410-B77D-2C0258FDE82E}">
      <dgm:prSet/>
      <dgm:spPr/>
      <dgm:t>
        <a:bodyPr/>
        <a:lstStyle/>
        <a:p>
          <a:endParaRPr lang="es-ES_tradnl"/>
        </a:p>
      </dgm:t>
    </dgm:pt>
    <dgm:pt modelId="{30395F13-FEB6-48CA-822C-8476F5712176}" type="sibTrans" cxnId="{6B9F283C-0A0F-4410-B77D-2C0258FDE82E}">
      <dgm:prSet/>
      <dgm:spPr/>
      <dgm:t>
        <a:bodyPr/>
        <a:lstStyle/>
        <a:p>
          <a:endParaRPr lang="es-ES_tradnl"/>
        </a:p>
      </dgm:t>
    </dgm:pt>
    <dgm:pt modelId="{2291FE53-E933-4F8D-9346-518C154427E9}" type="pres">
      <dgm:prSet presAssocID="{69F9152B-06C3-434A-A2AF-D3B4B4E3AEE9}" presName="Name0" presStyleCnt="0">
        <dgm:presLayoutVars>
          <dgm:dir/>
          <dgm:resizeHandles val="exact"/>
        </dgm:presLayoutVars>
      </dgm:prSet>
      <dgm:spPr/>
    </dgm:pt>
    <dgm:pt modelId="{3DB58CDD-7CB1-4AD2-8314-902EA0FB422C}" type="pres">
      <dgm:prSet presAssocID="{69F9152B-06C3-434A-A2AF-D3B4B4E3AEE9}" presName="bkgdShp" presStyleLbl="alignAccFollowNode1" presStyleIdx="0" presStyleCnt="1"/>
      <dgm:spPr/>
    </dgm:pt>
    <dgm:pt modelId="{934C779A-3131-4534-8934-ADE535FDFB51}" type="pres">
      <dgm:prSet presAssocID="{69F9152B-06C3-434A-A2AF-D3B4B4E3AEE9}" presName="linComp" presStyleCnt="0"/>
      <dgm:spPr/>
    </dgm:pt>
    <dgm:pt modelId="{CF55146F-9850-4EBF-B6DC-AE69F3EFDA9F}" type="pres">
      <dgm:prSet presAssocID="{33D19B9B-21A8-4A70-B78B-11D2C0C9560C}" presName="compNode" presStyleCnt="0"/>
      <dgm:spPr/>
    </dgm:pt>
    <dgm:pt modelId="{BA533209-609A-49C9-ADC9-0F2C24B8C219}" type="pres">
      <dgm:prSet presAssocID="{33D19B9B-21A8-4A70-B78B-11D2C0C956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D4AE2C4-3862-4705-8BDB-DAC9E09AEF2B}" type="pres">
      <dgm:prSet presAssocID="{33D19B9B-21A8-4A70-B78B-11D2C0C9560C}" presName="invisiNode" presStyleLbl="node1" presStyleIdx="0" presStyleCnt="4"/>
      <dgm:spPr/>
    </dgm:pt>
    <dgm:pt modelId="{7D063421-8B6E-407C-9BBC-818500B04FA5}" type="pres">
      <dgm:prSet presAssocID="{33D19B9B-21A8-4A70-B78B-11D2C0C9560C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270375-3705-4ED1-952A-BD2412CC36E8}" type="pres">
      <dgm:prSet presAssocID="{0EE25B4D-2DEA-43EC-993C-2BC3701F4147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4EC67A21-5049-4CD4-9043-96CE94E26CE9}" type="pres">
      <dgm:prSet presAssocID="{5A8C0221-7B3B-44D3-BC12-3096A1EA6D7B}" presName="compNode" presStyleCnt="0"/>
      <dgm:spPr/>
    </dgm:pt>
    <dgm:pt modelId="{E6CB04B8-253A-4BD7-AE46-0F7D330F7ED9}" type="pres">
      <dgm:prSet presAssocID="{5A8C0221-7B3B-44D3-BC12-3096A1EA6D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8ABF09C-A660-4104-8105-1086C5B802C8}" type="pres">
      <dgm:prSet presAssocID="{5A8C0221-7B3B-44D3-BC12-3096A1EA6D7B}" presName="invisiNode" presStyleLbl="node1" presStyleIdx="1" presStyleCnt="4"/>
      <dgm:spPr/>
    </dgm:pt>
    <dgm:pt modelId="{79519BAF-D8D9-453B-8CB8-A7046412BEB9}" type="pres">
      <dgm:prSet presAssocID="{5A8C0221-7B3B-44D3-BC12-3096A1EA6D7B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51799B9-2B56-42FF-8A95-9085010CBFB8}" type="pres">
      <dgm:prSet presAssocID="{2AA0E8AD-B5CF-486D-A440-87603993F04A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40C22DE5-906C-48A6-8C8F-DB4EC5D1D803}" type="pres">
      <dgm:prSet presAssocID="{CADA7864-20EF-4FD5-9F8E-7B1E665C3FD0}" presName="compNode" presStyleCnt="0"/>
      <dgm:spPr/>
    </dgm:pt>
    <dgm:pt modelId="{B3C01CDE-D98B-4C13-A3D8-0F14C15EADF5}" type="pres">
      <dgm:prSet presAssocID="{CADA7864-20EF-4FD5-9F8E-7B1E665C3FD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9CC6B50-3B98-4F42-B71B-843F2DEC6AC3}" type="pres">
      <dgm:prSet presAssocID="{CADA7864-20EF-4FD5-9F8E-7B1E665C3FD0}" presName="invisiNode" presStyleLbl="node1" presStyleIdx="2" presStyleCnt="4"/>
      <dgm:spPr/>
    </dgm:pt>
    <dgm:pt modelId="{DC883A80-9FDB-4758-A4D0-B0D15773F6F5}" type="pres">
      <dgm:prSet presAssocID="{CADA7864-20EF-4FD5-9F8E-7B1E665C3FD0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74EC5D8-6145-4684-B928-ACF4E4BBD29E}" type="pres">
      <dgm:prSet presAssocID="{5668ABE1-EE3A-494A-893F-23EE238CA1E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A8BA20-D38F-4B91-88F3-8FC32EF10138}" type="pres">
      <dgm:prSet presAssocID="{AA68C8C6-C695-4E6E-9F72-45978ADA22CD}" presName="compNode" presStyleCnt="0"/>
      <dgm:spPr/>
    </dgm:pt>
    <dgm:pt modelId="{2E7D1954-1EE3-4F9C-A3F0-C50692F14931}" type="pres">
      <dgm:prSet presAssocID="{AA68C8C6-C695-4E6E-9F72-45978ADA22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466C7A3-2D5E-4B93-9950-4C257D6AD337}" type="pres">
      <dgm:prSet presAssocID="{AA68C8C6-C695-4E6E-9F72-45978ADA22CD}" presName="invisiNode" presStyleLbl="node1" presStyleIdx="3" presStyleCnt="4"/>
      <dgm:spPr/>
    </dgm:pt>
    <dgm:pt modelId="{5A8D3835-2761-41CA-8022-125AADF0D703}" type="pres">
      <dgm:prSet presAssocID="{AA68C8C6-C695-4E6E-9F72-45978ADA22CD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A1C6048-D73D-4101-A2B8-BA3021817E16}" srcId="{69F9152B-06C3-434A-A2AF-D3B4B4E3AEE9}" destId="{33D19B9B-21A8-4A70-B78B-11D2C0C9560C}" srcOrd="0" destOrd="0" parTransId="{E6038335-DA93-4F40-A13E-AEFBAC393973}" sibTransId="{0EE25B4D-2DEA-43EC-993C-2BC3701F4147}"/>
    <dgm:cxn modelId="{E08F7560-4D4B-4D6E-80B7-99467400132F}" type="presOf" srcId="{0EE25B4D-2DEA-43EC-993C-2BC3701F4147}" destId="{3D270375-3705-4ED1-952A-BD2412CC36E8}" srcOrd="0" destOrd="0" presId="urn:microsoft.com/office/officeart/2005/8/layout/pList2"/>
    <dgm:cxn modelId="{B5FA9115-3E06-4407-B052-4A816B5356B6}" type="presOf" srcId="{69F9152B-06C3-434A-A2AF-D3B4B4E3AEE9}" destId="{2291FE53-E933-4F8D-9346-518C154427E9}" srcOrd="0" destOrd="0" presId="urn:microsoft.com/office/officeart/2005/8/layout/pList2"/>
    <dgm:cxn modelId="{696285CB-1BA3-4A86-A7D9-3876EDCEB572}" type="presOf" srcId="{CADA7864-20EF-4FD5-9F8E-7B1E665C3FD0}" destId="{B3C01CDE-D98B-4C13-A3D8-0F14C15EADF5}" srcOrd="0" destOrd="0" presId="urn:microsoft.com/office/officeart/2005/8/layout/pList2"/>
    <dgm:cxn modelId="{FAA1390D-658A-4431-9A1D-6EA6CD3E4601}" type="presOf" srcId="{5668ABE1-EE3A-494A-893F-23EE238CA1ED}" destId="{E74EC5D8-6145-4684-B928-ACF4E4BBD29E}" srcOrd="0" destOrd="0" presId="urn:microsoft.com/office/officeart/2005/8/layout/pList2"/>
    <dgm:cxn modelId="{0235A5FD-0321-4E80-B240-789E6E11820C}" type="presOf" srcId="{5A8C0221-7B3B-44D3-BC12-3096A1EA6D7B}" destId="{E6CB04B8-253A-4BD7-AE46-0F7D330F7ED9}" srcOrd="0" destOrd="0" presId="urn:microsoft.com/office/officeart/2005/8/layout/pList2"/>
    <dgm:cxn modelId="{75924B19-776D-41D2-935B-5FF63710E9DC}" type="presOf" srcId="{33D19B9B-21A8-4A70-B78B-11D2C0C9560C}" destId="{BA533209-609A-49C9-ADC9-0F2C24B8C219}" srcOrd="0" destOrd="0" presId="urn:microsoft.com/office/officeart/2005/8/layout/pList2"/>
    <dgm:cxn modelId="{410412D4-50AB-4A18-9603-9376F3D53B0F}" type="presOf" srcId="{AA68C8C6-C695-4E6E-9F72-45978ADA22CD}" destId="{2E7D1954-1EE3-4F9C-A3F0-C50692F14931}" srcOrd="0" destOrd="0" presId="urn:microsoft.com/office/officeart/2005/8/layout/pList2"/>
    <dgm:cxn modelId="{6B9F283C-0A0F-4410-B77D-2C0258FDE82E}" srcId="{69F9152B-06C3-434A-A2AF-D3B4B4E3AEE9}" destId="{AA68C8C6-C695-4E6E-9F72-45978ADA22CD}" srcOrd="3" destOrd="0" parTransId="{ADA311E6-3A95-49BA-9D37-3FE5EA511655}" sibTransId="{30395F13-FEB6-48CA-822C-8476F5712176}"/>
    <dgm:cxn modelId="{41CCE220-E179-46BF-ACF2-0CE39EEFDA4A}" type="presOf" srcId="{2AA0E8AD-B5CF-486D-A440-87603993F04A}" destId="{B51799B9-2B56-42FF-8A95-9085010CBFB8}" srcOrd="0" destOrd="0" presId="urn:microsoft.com/office/officeart/2005/8/layout/pList2"/>
    <dgm:cxn modelId="{24C2E8F7-E37D-4F1A-BAAA-0BB778881ED9}" srcId="{69F9152B-06C3-434A-A2AF-D3B4B4E3AEE9}" destId="{5A8C0221-7B3B-44D3-BC12-3096A1EA6D7B}" srcOrd="1" destOrd="0" parTransId="{DD34F4A8-0374-4586-B798-BCB65304341A}" sibTransId="{2AA0E8AD-B5CF-486D-A440-87603993F04A}"/>
    <dgm:cxn modelId="{97E16CC5-482D-4DDF-969B-574C8922EC15}" srcId="{69F9152B-06C3-434A-A2AF-D3B4B4E3AEE9}" destId="{CADA7864-20EF-4FD5-9F8E-7B1E665C3FD0}" srcOrd="2" destOrd="0" parTransId="{33DDBFC9-B905-4449-8BC5-7BBE267C1A71}" sibTransId="{5668ABE1-EE3A-494A-893F-23EE238CA1ED}"/>
    <dgm:cxn modelId="{037AA1FA-CAA9-4F89-8E31-102AAFCA7DAF}" type="presParOf" srcId="{2291FE53-E933-4F8D-9346-518C154427E9}" destId="{3DB58CDD-7CB1-4AD2-8314-902EA0FB422C}" srcOrd="0" destOrd="0" presId="urn:microsoft.com/office/officeart/2005/8/layout/pList2"/>
    <dgm:cxn modelId="{9623D2D2-CCFE-4824-BDCF-B39FB0BF4ADC}" type="presParOf" srcId="{2291FE53-E933-4F8D-9346-518C154427E9}" destId="{934C779A-3131-4534-8934-ADE535FDFB51}" srcOrd="1" destOrd="0" presId="urn:microsoft.com/office/officeart/2005/8/layout/pList2"/>
    <dgm:cxn modelId="{81AEF1FF-0076-4175-8818-3A0CD0CEEC49}" type="presParOf" srcId="{934C779A-3131-4534-8934-ADE535FDFB51}" destId="{CF55146F-9850-4EBF-B6DC-AE69F3EFDA9F}" srcOrd="0" destOrd="0" presId="urn:microsoft.com/office/officeart/2005/8/layout/pList2"/>
    <dgm:cxn modelId="{5DC7AC33-C4C6-4191-9DE4-BF900EF44077}" type="presParOf" srcId="{CF55146F-9850-4EBF-B6DC-AE69F3EFDA9F}" destId="{BA533209-609A-49C9-ADC9-0F2C24B8C219}" srcOrd="0" destOrd="0" presId="urn:microsoft.com/office/officeart/2005/8/layout/pList2"/>
    <dgm:cxn modelId="{928F3922-0627-4758-A223-CFECC3762E44}" type="presParOf" srcId="{CF55146F-9850-4EBF-B6DC-AE69F3EFDA9F}" destId="{5D4AE2C4-3862-4705-8BDB-DAC9E09AEF2B}" srcOrd="1" destOrd="0" presId="urn:microsoft.com/office/officeart/2005/8/layout/pList2"/>
    <dgm:cxn modelId="{7074DF79-56C2-4EE1-9E5A-400AB9CDB1E7}" type="presParOf" srcId="{CF55146F-9850-4EBF-B6DC-AE69F3EFDA9F}" destId="{7D063421-8B6E-407C-9BBC-818500B04FA5}" srcOrd="2" destOrd="0" presId="urn:microsoft.com/office/officeart/2005/8/layout/pList2"/>
    <dgm:cxn modelId="{EB8B0E10-8273-4BFB-8C53-2DF5D6884AC0}" type="presParOf" srcId="{934C779A-3131-4534-8934-ADE535FDFB51}" destId="{3D270375-3705-4ED1-952A-BD2412CC36E8}" srcOrd="1" destOrd="0" presId="urn:microsoft.com/office/officeart/2005/8/layout/pList2"/>
    <dgm:cxn modelId="{5AA49908-0D73-4D75-9EE3-DDBEF36F8891}" type="presParOf" srcId="{934C779A-3131-4534-8934-ADE535FDFB51}" destId="{4EC67A21-5049-4CD4-9043-96CE94E26CE9}" srcOrd="2" destOrd="0" presId="urn:microsoft.com/office/officeart/2005/8/layout/pList2"/>
    <dgm:cxn modelId="{C96EF740-04CD-4096-B797-F4396D4D465D}" type="presParOf" srcId="{4EC67A21-5049-4CD4-9043-96CE94E26CE9}" destId="{E6CB04B8-253A-4BD7-AE46-0F7D330F7ED9}" srcOrd="0" destOrd="0" presId="urn:microsoft.com/office/officeart/2005/8/layout/pList2"/>
    <dgm:cxn modelId="{8EAFF48F-EA74-4088-8A76-44993AC12185}" type="presParOf" srcId="{4EC67A21-5049-4CD4-9043-96CE94E26CE9}" destId="{88ABF09C-A660-4104-8105-1086C5B802C8}" srcOrd="1" destOrd="0" presId="urn:microsoft.com/office/officeart/2005/8/layout/pList2"/>
    <dgm:cxn modelId="{DB0881E3-026E-4DEB-B05E-4FB8D46FC7F5}" type="presParOf" srcId="{4EC67A21-5049-4CD4-9043-96CE94E26CE9}" destId="{79519BAF-D8D9-453B-8CB8-A7046412BEB9}" srcOrd="2" destOrd="0" presId="urn:microsoft.com/office/officeart/2005/8/layout/pList2"/>
    <dgm:cxn modelId="{530F36B6-E4FF-48BB-A73F-8A5D7C8CB2BC}" type="presParOf" srcId="{934C779A-3131-4534-8934-ADE535FDFB51}" destId="{B51799B9-2B56-42FF-8A95-9085010CBFB8}" srcOrd="3" destOrd="0" presId="urn:microsoft.com/office/officeart/2005/8/layout/pList2"/>
    <dgm:cxn modelId="{3536210E-1051-4E19-9E6E-F4BC90A9EC3E}" type="presParOf" srcId="{934C779A-3131-4534-8934-ADE535FDFB51}" destId="{40C22DE5-906C-48A6-8C8F-DB4EC5D1D803}" srcOrd="4" destOrd="0" presId="urn:microsoft.com/office/officeart/2005/8/layout/pList2"/>
    <dgm:cxn modelId="{2D4789EE-327D-458A-9078-CF7F47164594}" type="presParOf" srcId="{40C22DE5-906C-48A6-8C8F-DB4EC5D1D803}" destId="{B3C01CDE-D98B-4C13-A3D8-0F14C15EADF5}" srcOrd="0" destOrd="0" presId="urn:microsoft.com/office/officeart/2005/8/layout/pList2"/>
    <dgm:cxn modelId="{CA54ABE4-8F55-417A-A0A6-84D37EBBF446}" type="presParOf" srcId="{40C22DE5-906C-48A6-8C8F-DB4EC5D1D803}" destId="{C9CC6B50-3B98-4F42-B71B-843F2DEC6AC3}" srcOrd="1" destOrd="0" presId="urn:microsoft.com/office/officeart/2005/8/layout/pList2"/>
    <dgm:cxn modelId="{FED721C4-2806-4AA7-9392-B57D5A7AC019}" type="presParOf" srcId="{40C22DE5-906C-48A6-8C8F-DB4EC5D1D803}" destId="{DC883A80-9FDB-4758-A4D0-B0D15773F6F5}" srcOrd="2" destOrd="0" presId="urn:microsoft.com/office/officeart/2005/8/layout/pList2"/>
    <dgm:cxn modelId="{EB7E679E-06B4-4C5E-BCC6-27AB71CF7F99}" type="presParOf" srcId="{934C779A-3131-4534-8934-ADE535FDFB51}" destId="{E74EC5D8-6145-4684-B928-ACF4E4BBD29E}" srcOrd="5" destOrd="0" presId="urn:microsoft.com/office/officeart/2005/8/layout/pList2"/>
    <dgm:cxn modelId="{3E72676F-4C0C-40D6-93CC-320CE03AE72E}" type="presParOf" srcId="{934C779A-3131-4534-8934-ADE535FDFB51}" destId="{B1A8BA20-D38F-4B91-88F3-8FC32EF10138}" srcOrd="6" destOrd="0" presId="urn:microsoft.com/office/officeart/2005/8/layout/pList2"/>
    <dgm:cxn modelId="{D99E216C-AB2E-41C1-BA5B-1CE32A52BE9A}" type="presParOf" srcId="{B1A8BA20-D38F-4B91-88F3-8FC32EF10138}" destId="{2E7D1954-1EE3-4F9C-A3F0-C50692F14931}" srcOrd="0" destOrd="0" presId="urn:microsoft.com/office/officeart/2005/8/layout/pList2"/>
    <dgm:cxn modelId="{C3BEF5F5-7E12-4DA5-BE9E-836E744BF0A3}" type="presParOf" srcId="{B1A8BA20-D38F-4B91-88F3-8FC32EF10138}" destId="{A466C7A3-2D5E-4B93-9950-4C257D6AD337}" srcOrd="1" destOrd="0" presId="urn:microsoft.com/office/officeart/2005/8/layout/pList2"/>
    <dgm:cxn modelId="{2A0B019E-EC1C-4038-8A89-236F800769BE}" type="presParOf" srcId="{B1A8BA20-D38F-4B91-88F3-8FC32EF10138}" destId="{5A8D3835-2761-41CA-8022-125AADF0D70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B01912-80AE-4A22-8FA3-A0B5246FC886}">
      <dsp:nvSpPr>
        <dsp:cNvPr id="0" name=""/>
        <dsp:cNvSpPr/>
      </dsp:nvSpPr>
      <dsp:spPr>
        <a:xfrm rot="5400000">
          <a:off x="4477221" y="-1663464"/>
          <a:ext cx="1132438" cy="47467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Fundamentada en lo que Dios dice</a:t>
          </a:r>
          <a:endParaRPr lang="es-ES_tradnl" sz="3000" kern="1200" dirty="0"/>
        </a:p>
      </dsp:txBody>
      <dsp:txXfrm rot="5400000">
        <a:off x="4477221" y="-1663464"/>
        <a:ext cx="1132438" cy="4746767"/>
      </dsp:txXfrm>
    </dsp:sp>
    <dsp:sp modelId="{AFBAD6EA-5159-4363-BD63-C1D57F0FE04F}">
      <dsp:nvSpPr>
        <dsp:cNvPr id="0" name=""/>
        <dsp:cNvSpPr/>
      </dsp:nvSpPr>
      <dsp:spPr>
        <a:xfrm>
          <a:off x="0" y="2144"/>
          <a:ext cx="2670056" cy="1415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/>
            <a:t>1</a:t>
          </a:r>
          <a:endParaRPr lang="es-ES_tradnl" sz="6000" b="1" kern="1200" dirty="0"/>
        </a:p>
      </dsp:txBody>
      <dsp:txXfrm>
        <a:off x="0" y="2144"/>
        <a:ext cx="2670056" cy="1415547"/>
      </dsp:txXfrm>
    </dsp:sp>
    <dsp:sp modelId="{9BF825D4-3DBF-490F-9D0E-4E28FEF4634F}">
      <dsp:nvSpPr>
        <dsp:cNvPr id="0" name=""/>
        <dsp:cNvSpPr/>
      </dsp:nvSpPr>
      <dsp:spPr>
        <a:xfrm rot="5400000">
          <a:off x="4477221" y="-177139"/>
          <a:ext cx="1132438" cy="47467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Es el camino a una aventura segura</a:t>
          </a:r>
          <a:r>
            <a:rPr lang="en-US" sz="3200" kern="1200" dirty="0" smtClean="0"/>
            <a:t>.</a:t>
          </a:r>
          <a:endParaRPr lang="es-ES_tradnl" sz="3200" kern="1200" dirty="0"/>
        </a:p>
      </dsp:txBody>
      <dsp:txXfrm rot="5400000">
        <a:off x="4477221" y="-177139"/>
        <a:ext cx="1132438" cy="4746767"/>
      </dsp:txXfrm>
    </dsp:sp>
    <dsp:sp modelId="{4E2A244A-ADB7-457F-8132-7C3EC314752E}">
      <dsp:nvSpPr>
        <dsp:cNvPr id="0" name=""/>
        <dsp:cNvSpPr/>
      </dsp:nvSpPr>
      <dsp:spPr>
        <a:xfrm>
          <a:off x="0" y="1488470"/>
          <a:ext cx="2670056" cy="1415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/>
            <a:t>2</a:t>
          </a:r>
          <a:endParaRPr lang="es-ES_tradnl" sz="6000" b="1" kern="1200" dirty="0"/>
        </a:p>
      </dsp:txBody>
      <dsp:txXfrm>
        <a:off x="0" y="1488470"/>
        <a:ext cx="2670056" cy="1415547"/>
      </dsp:txXfrm>
    </dsp:sp>
    <dsp:sp modelId="{87B4C064-5EBC-43A0-AB39-19C674666DD4}">
      <dsp:nvSpPr>
        <dsp:cNvPr id="0" name=""/>
        <dsp:cNvSpPr/>
      </dsp:nvSpPr>
      <dsp:spPr>
        <a:xfrm rot="5400000">
          <a:off x="4477221" y="1309185"/>
          <a:ext cx="1132438" cy="47467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Pone los cimientos estables de una empresa</a:t>
          </a:r>
          <a:endParaRPr lang="es-ES_tradnl" sz="3200" kern="1200" dirty="0"/>
        </a:p>
      </dsp:txBody>
      <dsp:txXfrm rot="5400000">
        <a:off x="4477221" y="1309185"/>
        <a:ext cx="1132438" cy="4746767"/>
      </dsp:txXfrm>
    </dsp:sp>
    <dsp:sp modelId="{5F5BC5F5-AE2F-491E-97B1-801D0374755F}">
      <dsp:nvSpPr>
        <dsp:cNvPr id="0" name=""/>
        <dsp:cNvSpPr/>
      </dsp:nvSpPr>
      <dsp:spPr>
        <a:xfrm>
          <a:off x="0" y="2974795"/>
          <a:ext cx="2670056" cy="1415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/>
            <a:t>3</a:t>
          </a:r>
          <a:endParaRPr lang="es-ES_tradnl" sz="6000" b="1" kern="1200" dirty="0"/>
        </a:p>
      </dsp:txBody>
      <dsp:txXfrm>
        <a:off x="0" y="2974795"/>
        <a:ext cx="2670056" cy="14155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5255BF-4C6E-44D4-B32E-660E1BC8F8E6}">
      <dsp:nvSpPr>
        <dsp:cNvPr id="0" name=""/>
        <dsp:cNvSpPr/>
      </dsp:nvSpPr>
      <dsp:spPr>
        <a:xfrm rot="16200000">
          <a:off x="-1235244" y="1236038"/>
          <a:ext cx="4680520" cy="220844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Su naturaleza</a:t>
          </a:r>
          <a:endParaRPr lang="es-ES_tradnl" sz="3200" b="1" kern="1200" dirty="0"/>
        </a:p>
      </dsp:txBody>
      <dsp:txXfrm rot="16200000">
        <a:off x="-1235244" y="1236038"/>
        <a:ext cx="4680520" cy="2208442"/>
      </dsp:txXfrm>
    </dsp:sp>
    <dsp:sp modelId="{6BCD5CC8-B296-4110-AACA-3727A25EFF90}">
      <dsp:nvSpPr>
        <dsp:cNvPr id="0" name=""/>
        <dsp:cNvSpPr/>
      </dsp:nvSpPr>
      <dsp:spPr>
        <a:xfrm rot="16200000">
          <a:off x="1520798" y="858176"/>
          <a:ext cx="4680520" cy="296416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Sus resultados empresariales</a:t>
          </a:r>
          <a:endParaRPr lang="es-ES_tradnl" sz="3000" b="1" kern="1200" dirty="0"/>
        </a:p>
      </dsp:txBody>
      <dsp:txXfrm rot="16200000">
        <a:off x="1520798" y="858176"/>
        <a:ext cx="4680520" cy="2964166"/>
      </dsp:txXfrm>
    </dsp:sp>
    <dsp:sp modelId="{4DC908B2-2C21-4E2C-8500-83F2567E8314}">
      <dsp:nvSpPr>
        <dsp:cNvPr id="0" name=""/>
        <dsp:cNvSpPr/>
      </dsp:nvSpPr>
      <dsp:spPr>
        <a:xfrm rot="16200000">
          <a:off x="4304215" y="1208665"/>
          <a:ext cx="4680520" cy="226318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La formación del carácter</a:t>
          </a:r>
          <a:endParaRPr lang="es-ES_tradnl" sz="2800" b="1" kern="1200" dirty="0"/>
        </a:p>
      </dsp:txBody>
      <dsp:txXfrm rot="16200000">
        <a:off x="4304215" y="1208665"/>
        <a:ext cx="4680520" cy="22631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B58CDD-7CB1-4AD2-8314-902EA0FB422C}">
      <dsp:nvSpPr>
        <dsp:cNvPr id="0" name=""/>
        <dsp:cNvSpPr/>
      </dsp:nvSpPr>
      <dsp:spPr>
        <a:xfrm>
          <a:off x="0" y="0"/>
          <a:ext cx="8496944" cy="19766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063421-8B6E-407C-9BBC-818500B04FA5}">
      <dsp:nvSpPr>
        <dsp:cNvPr id="0" name=""/>
        <dsp:cNvSpPr/>
      </dsp:nvSpPr>
      <dsp:spPr>
        <a:xfrm>
          <a:off x="257248" y="263549"/>
          <a:ext cx="1856383" cy="14495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33209-609A-49C9-ADC9-0F2C24B8C219}">
      <dsp:nvSpPr>
        <dsp:cNvPr id="0" name=""/>
        <dsp:cNvSpPr/>
      </dsp:nvSpPr>
      <dsp:spPr>
        <a:xfrm rot="10800000">
          <a:off x="257248" y="1976619"/>
          <a:ext cx="1856383" cy="24158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La fidelidad</a:t>
          </a:r>
          <a:endParaRPr lang="es-ES_tradnl" sz="2700" kern="1200" dirty="0"/>
        </a:p>
      </dsp:txBody>
      <dsp:txXfrm rot="10800000">
        <a:off x="257248" y="1976619"/>
        <a:ext cx="1856383" cy="2415868"/>
      </dsp:txXfrm>
    </dsp:sp>
    <dsp:sp modelId="{79519BAF-D8D9-453B-8CB8-A7046412BEB9}">
      <dsp:nvSpPr>
        <dsp:cNvPr id="0" name=""/>
        <dsp:cNvSpPr/>
      </dsp:nvSpPr>
      <dsp:spPr>
        <a:xfrm>
          <a:off x="2299269" y="263549"/>
          <a:ext cx="1856383" cy="14495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B04B8-253A-4BD7-AE46-0F7D330F7ED9}">
      <dsp:nvSpPr>
        <dsp:cNvPr id="0" name=""/>
        <dsp:cNvSpPr/>
      </dsp:nvSpPr>
      <dsp:spPr>
        <a:xfrm rot="10800000">
          <a:off x="2299269" y="1976619"/>
          <a:ext cx="1856383" cy="24158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La   Fe</a:t>
          </a:r>
          <a:endParaRPr lang="es-ES_tradnl" sz="2700" kern="1200" dirty="0"/>
        </a:p>
      </dsp:txBody>
      <dsp:txXfrm rot="10800000">
        <a:off x="2299269" y="1976619"/>
        <a:ext cx="1856383" cy="2415868"/>
      </dsp:txXfrm>
    </dsp:sp>
    <dsp:sp modelId="{DC883A80-9FDB-4758-A4D0-B0D15773F6F5}">
      <dsp:nvSpPr>
        <dsp:cNvPr id="0" name=""/>
        <dsp:cNvSpPr/>
      </dsp:nvSpPr>
      <dsp:spPr>
        <a:xfrm>
          <a:off x="4341291" y="263549"/>
          <a:ext cx="1856383" cy="14495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01CDE-D98B-4C13-A3D8-0F14C15EADF5}">
      <dsp:nvSpPr>
        <dsp:cNvPr id="0" name=""/>
        <dsp:cNvSpPr/>
      </dsp:nvSpPr>
      <dsp:spPr>
        <a:xfrm rot="10800000">
          <a:off x="4341291" y="1976619"/>
          <a:ext cx="1856383" cy="24158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La esperanza</a:t>
          </a:r>
          <a:endParaRPr lang="es-ES_tradnl" sz="2700" kern="1200" dirty="0"/>
        </a:p>
      </dsp:txBody>
      <dsp:txXfrm rot="10800000">
        <a:off x="4341291" y="1976619"/>
        <a:ext cx="1856383" cy="2415868"/>
      </dsp:txXfrm>
    </dsp:sp>
    <dsp:sp modelId="{5A8D3835-2761-41CA-8022-125AADF0D703}">
      <dsp:nvSpPr>
        <dsp:cNvPr id="0" name=""/>
        <dsp:cNvSpPr/>
      </dsp:nvSpPr>
      <dsp:spPr>
        <a:xfrm>
          <a:off x="6383312" y="263549"/>
          <a:ext cx="1856383" cy="14495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D1954-1EE3-4F9C-A3F0-C50692F14931}">
      <dsp:nvSpPr>
        <dsp:cNvPr id="0" name=""/>
        <dsp:cNvSpPr/>
      </dsp:nvSpPr>
      <dsp:spPr>
        <a:xfrm rot="10800000">
          <a:off x="6383312" y="1976619"/>
          <a:ext cx="1856383" cy="24158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smtClean="0"/>
            <a:t>El amor</a:t>
          </a:r>
          <a:endParaRPr lang="es-ES_tradnl" sz="2700" kern="1200" dirty="0"/>
        </a:p>
      </dsp:txBody>
      <dsp:txXfrm rot="10800000">
        <a:off x="6383312" y="1976619"/>
        <a:ext cx="1856383" cy="2415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fld id="{D1619795-3E38-4DC8-9C31-1617B278E5E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43000" y="3733800"/>
            <a:ext cx="7162800" cy="16002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43200"/>
            <a:ext cx="7162800" cy="838200"/>
          </a:xfrm>
        </p:spPr>
        <p:txBody>
          <a:bodyPr anchor="b"/>
          <a:lstStyle>
            <a:lvl1pPr marL="0" indent="0">
              <a:buFontTx/>
              <a:buNone/>
              <a:defRPr sz="20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913C45-06AD-49C0-A7F4-37860D99957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8ACEF-C836-4D45-A7A4-020D4EE2E5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533400"/>
            <a:ext cx="1733550" cy="5597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533400"/>
            <a:ext cx="5048250" cy="5597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BA75E-AC5C-49CF-8BEC-61B00B1C29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1219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143000" y="1752600"/>
            <a:ext cx="6934200" cy="4378325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04800" y="65341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90800" y="6530975"/>
            <a:ext cx="4038600" cy="3048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530975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fld id="{BB44CC61-B204-4948-AEFD-40E20A342BA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1219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143000" y="1752600"/>
            <a:ext cx="6934200" cy="4378325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04800" y="65341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90800" y="6530975"/>
            <a:ext cx="4038600" cy="3048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530975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fld id="{8250E5A1-2B85-4862-927A-3846367D896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23F8D-C103-41FC-BF42-99D4199C110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5E3DF-40C9-46DC-AAB2-044E6319F31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3909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3909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50056-2D2E-4D72-BC13-1BAD11181B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98F33-FAAC-4EC4-B77E-73A3380132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31FA6-6F0F-48DA-AE5F-B1D806EB56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19C47-F046-4E6E-8892-C8879A535FF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60ECB-3D68-4761-9246-17C8FA121C5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2717-0D68-43E8-80DE-08986B26727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533400"/>
            <a:ext cx="693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69342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5341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530975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30975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97F34423-527C-4D22-82CD-B7ABE352511A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Palatino Linotype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Palatino Linotype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uropapress.es/economia/noticia-bill-gross-pimco-eeuu-peor-situacion-financiera-grecia-20110613191714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4293096"/>
            <a:ext cx="7162800" cy="1600200"/>
          </a:xfrm>
        </p:spPr>
        <p:txBody>
          <a:bodyPr/>
          <a:lstStyle/>
          <a:p>
            <a:r>
              <a:rPr lang="es-ES" sz="3200" b="1" dirty="0" smtClean="0"/>
              <a:t>EL FORTALECIMIENTO DEL LIDERAZGO A TRAVES DE LA FE EN LA VISION DE DIOS.</a:t>
            </a: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>
                <a:solidFill>
                  <a:schemeClr val="tx1"/>
                </a:solidFill>
                <a:latin typeface="Britannic Bold" pitchFamily="34" charset="0"/>
              </a:rPr>
              <a:t/>
            </a:r>
            <a:br>
              <a:rPr lang="es-ES_tradnl" sz="3200" dirty="0">
                <a:solidFill>
                  <a:schemeClr val="tx1"/>
                </a:solidFill>
                <a:latin typeface="Britannic Bold" pitchFamily="34" charset="0"/>
              </a:rPr>
            </a:br>
            <a:r>
              <a:rPr lang="es-ES" dirty="0"/>
              <a:t/>
            </a:r>
            <a:br>
              <a:rPr lang="es-ES" dirty="0"/>
            </a:br>
            <a:endParaRPr lang="es-E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5445224"/>
            <a:ext cx="7162800" cy="838200"/>
          </a:xfrm>
        </p:spPr>
        <p:txBody>
          <a:bodyPr/>
          <a:lstStyle/>
          <a:p>
            <a:pPr algn="r"/>
            <a:r>
              <a:rPr lang="es-ES" dirty="0" smtClean="0"/>
              <a:t>Revdo. Lisandro </a:t>
            </a:r>
            <a:r>
              <a:rPr lang="es-ES" dirty="0" err="1" smtClean="0"/>
              <a:t>Bojórquez</a:t>
            </a:r>
            <a:r>
              <a:rPr lang="es-ES" dirty="0" smtClean="0"/>
              <a:t>| </a:t>
            </a:r>
            <a:r>
              <a:rPr lang="es-ES" i="1" dirty="0" smtClean="0"/>
              <a:t>Junio  2011</a:t>
            </a:r>
            <a:endParaRPr lang="es-ES" i="1" dirty="0"/>
          </a:p>
        </p:txBody>
      </p:sp>
      <p:pic>
        <p:nvPicPr>
          <p:cNvPr id="6" name="5 Imagen" descr="biblia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052736"/>
            <a:ext cx="2449892" cy="2232248"/>
          </a:xfrm>
          <a:prstGeom prst="rect">
            <a:avLst/>
          </a:prstGeom>
        </p:spPr>
      </p:pic>
      <p:pic>
        <p:nvPicPr>
          <p:cNvPr id="8" name="7 Imagen" descr="ejecutiv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44725"/>
            <a:ext cx="4032448" cy="2686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8046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1054696">
                <a:tc>
                  <a:txBody>
                    <a:bodyPr/>
                    <a:lstStyle/>
                    <a:p>
                      <a:r>
                        <a:rPr lang="es-ES_tradnl" sz="2400" b="1" dirty="0" smtClean="0"/>
                        <a:t>REYES</a:t>
                      </a:r>
                      <a:endParaRPr lang="es-ES_trad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</a:t>
                      </a:r>
                      <a:r>
                        <a:rPr lang="es-ES_tradnl" sz="2400" b="1" dirty="0" smtClean="0"/>
                        <a:t>DESICIONES</a:t>
                      </a:r>
                    </a:p>
                    <a:p>
                      <a:r>
                        <a:rPr lang="es-ES_tradnl" sz="2400" b="1" dirty="0" smtClean="0"/>
                        <a:t>NEGATIVAS </a:t>
                      </a:r>
                      <a:endParaRPr lang="es-ES_trad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b="1" dirty="0" smtClean="0"/>
                        <a:t>RESULTADOS</a:t>
                      </a:r>
                      <a:endParaRPr lang="es-ES_tradnl" sz="2400" b="1" dirty="0"/>
                    </a:p>
                  </a:txBody>
                  <a:tcPr/>
                </a:tc>
              </a:tr>
              <a:tr h="2069503">
                <a:tc>
                  <a:txBody>
                    <a:bodyPr/>
                    <a:lstStyle/>
                    <a:p>
                      <a:r>
                        <a:rPr lang="es-ES_tradnl" sz="2400" b="1" dirty="0" smtClean="0"/>
                        <a:t>Salomón</a:t>
                      </a:r>
                      <a:endParaRPr lang="es-ES_trad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</a:t>
                      </a:r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</a:rPr>
                        <a:t>Hedonismo</a:t>
                      </a:r>
                      <a:endParaRPr lang="es-ES_tradnl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b="1" dirty="0" smtClean="0"/>
                        <a:t>Deterioro</a:t>
                      </a:r>
                      <a:r>
                        <a:rPr lang="es-ES_tradnl" sz="2400" b="1" baseline="0" dirty="0" smtClean="0"/>
                        <a:t> espiritual y anímico</a:t>
                      </a:r>
                    </a:p>
                    <a:p>
                      <a:r>
                        <a:rPr lang="es-ES_tradnl" sz="2400" b="1" baseline="0" dirty="0" smtClean="0"/>
                        <a:t>Perdida de autoridad</a:t>
                      </a:r>
                    </a:p>
                    <a:p>
                      <a:r>
                        <a:rPr lang="es-ES_tradnl" sz="2400" b="1" baseline="0" dirty="0" smtClean="0"/>
                        <a:t>Descontrol interno</a:t>
                      </a:r>
                    </a:p>
                    <a:p>
                      <a:r>
                        <a:rPr lang="es-ES_tradnl" sz="2400" b="1" baseline="0" dirty="0" smtClean="0"/>
                        <a:t>Amenaza de quiebra</a:t>
                      </a:r>
                    </a:p>
                  </a:txBody>
                  <a:tcPr/>
                </a:tc>
              </a:tr>
              <a:tr h="1992202">
                <a:tc>
                  <a:txBody>
                    <a:bodyPr/>
                    <a:lstStyle/>
                    <a:p>
                      <a:r>
                        <a:rPr lang="es-ES_tradnl" sz="2400" b="1" dirty="0" err="1" smtClean="0"/>
                        <a:t>Acab</a:t>
                      </a:r>
                      <a:endParaRPr lang="es-ES_trad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</a:rPr>
                        <a:t>Apostasía e Idolatría</a:t>
                      </a:r>
                      <a:endParaRPr lang="es-ES_tradnl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b="1" dirty="0" smtClean="0"/>
                        <a:t>Perdida de sensibilidad humana</a:t>
                      </a:r>
                    </a:p>
                    <a:p>
                      <a:r>
                        <a:rPr lang="es-ES_tradnl" sz="2400" b="1" dirty="0" smtClean="0"/>
                        <a:t>Quiebra nacional</a:t>
                      </a:r>
                    </a:p>
                    <a:p>
                      <a:r>
                        <a:rPr lang="es-ES_tradnl" sz="2400" b="1" dirty="0" smtClean="0"/>
                        <a:t>Muerte </a:t>
                      </a:r>
                    </a:p>
                  </a:txBody>
                  <a:tcPr/>
                </a:tc>
              </a:tr>
              <a:tr h="1523449">
                <a:tc>
                  <a:txBody>
                    <a:bodyPr/>
                    <a:lstStyle/>
                    <a:p>
                      <a:r>
                        <a:rPr lang="es-ES_tradnl" sz="2400" b="1" dirty="0" err="1" smtClean="0"/>
                        <a:t>Ocozias</a:t>
                      </a:r>
                      <a:endParaRPr lang="es-ES_trad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</a:rPr>
                        <a:t>Injusticia</a:t>
                      </a:r>
                      <a:endParaRPr lang="es-ES_tradnl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b="1" dirty="0" smtClean="0"/>
                        <a:t>Malos consejeros</a:t>
                      </a:r>
                    </a:p>
                    <a:p>
                      <a:r>
                        <a:rPr lang="es-ES_tradnl" sz="2400" b="1" dirty="0" smtClean="0"/>
                        <a:t>Destrucción de su liderazgo</a:t>
                      </a:r>
                      <a:endParaRPr lang="es-ES_tradnl" sz="2400" b="1" dirty="0"/>
                    </a:p>
                  </a:txBody>
                  <a:tcPr/>
                </a:tc>
              </a:tr>
              <a:tr h="468753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68753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68753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0" y="0"/>
          <a:ext cx="9144000" cy="8059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646412">
                <a:tc>
                  <a:txBody>
                    <a:bodyPr/>
                    <a:lstStyle/>
                    <a:p>
                      <a:r>
                        <a:rPr lang="es-ES_tradnl" sz="2400" b="1" dirty="0" smtClean="0"/>
                        <a:t>REYES</a:t>
                      </a:r>
                      <a:endParaRPr lang="es-ES_trad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 </a:t>
                      </a:r>
                      <a:r>
                        <a:rPr lang="es-ES_tradnl" sz="2400" b="1" dirty="0" smtClean="0"/>
                        <a:t>DESICIONES</a:t>
                      </a:r>
                    </a:p>
                    <a:p>
                      <a:r>
                        <a:rPr lang="es-ES_tradnl" sz="2400" b="1" dirty="0" smtClean="0"/>
                        <a:t>POSITIVAS</a:t>
                      </a:r>
                      <a:endParaRPr lang="es-ES_trad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b="1" dirty="0" smtClean="0"/>
                        <a:t>RESULTADOS</a:t>
                      </a:r>
                      <a:endParaRPr lang="es-ES_tradnl" sz="2400" b="1" dirty="0"/>
                    </a:p>
                  </a:txBody>
                  <a:tcPr/>
                </a:tc>
              </a:tr>
              <a:tr h="1625537">
                <a:tc>
                  <a:txBody>
                    <a:bodyPr/>
                    <a:lstStyle/>
                    <a:p>
                      <a:r>
                        <a:rPr lang="es-ES_tradnl" sz="2400" b="1" dirty="0" smtClean="0"/>
                        <a:t>Asa</a:t>
                      </a:r>
                      <a:endParaRPr lang="es-ES_trad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</a:rPr>
                        <a:t>Obediencia personal a Dios</a:t>
                      </a:r>
                    </a:p>
                    <a:p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</a:rPr>
                        <a:t>Obediencia nacional a Dios</a:t>
                      </a:r>
                    </a:p>
                    <a:p>
                      <a:endParaRPr lang="es-ES_trad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b="1" baseline="0" dirty="0" smtClean="0"/>
                        <a:t>Sosiego al país </a:t>
                      </a:r>
                    </a:p>
                    <a:p>
                      <a:r>
                        <a:rPr lang="es-ES_tradnl" sz="2400" b="1" baseline="0" dirty="0" smtClean="0"/>
                        <a:t>Florecimiento de la paz, estabilidad económica</a:t>
                      </a:r>
                    </a:p>
                    <a:p>
                      <a:r>
                        <a:rPr lang="es-ES_tradnl" sz="2400" b="1" baseline="0" dirty="0" smtClean="0"/>
                        <a:t>Progreso en todo</a:t>
                      </a:r>
                    </a:p>
                    <a:p>
                      <a:endParaRPr lang="es-ES_tradnl" sz="2400" b="1" baseline="0" dirty="0" smtClean="0"/>
                    </a:p>
                    <a:p>
                      <a:endParaRPr lang="es-ES_tradnl" sz="2400" b="1" baseline="0" dirty="0" smtClean="0"/>
                    </a:p>
                  </a:txBody>
                  <a:tcPr/>
                </a:tc>
              </a:tr>
              <a:tr h="1564819">
                <a:tc>
                  <a:txBody>
                    <a:bodyPr/>
                    <a:lstStyle/>
                    <a:p>
                      <a:r>
                        <a:rPr lang="es-ES_tradnl" sz="2400" b="1" dirty="0" smtClean="0"/>
                        <a:t>Josafat</a:t>
                      </a:r>
                      <a:endParaRPr lang="es-ES_trad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</a:rPr>
                        <a:t>Amar a Dios sobre todas las cosas</a:t>
                      </a:r>
                      <a:endParaRPr lang="es-ES_tradnl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b="1" dirty="0" smtClean="0"/>
                        <a:t>Respeto de las naciones vecinas</a:t>
                      </a:r>
                    </a:p>
                    <a:p>
                      <a:r>
                        <a:rPr lang="es-ES_tradnl" sz="2400" b="1" dirty="0" smtClean="0"/>
                        <a:t>Progreso</a:t>
                      </a:r>
                      <a:r>
                        <a:rPr lang="es-ES_tradnl" sz="2400" b="1" baseline="0" dirty="0" smtClean="0"/>
                        <a:t> económico</a:t>
                      </a:r>
                    </a:p>
                    <a:p>
                      <a:r>
                        <a:rPr lang="es-ES_tradnl" sz="2400" b="1" baseline="0" dirty="0" smtClean="0"/>
                        <a:t>Seguridad jurídica</a:t>
                      </a:r>
                    </a:p>
                    <a:p>
                      <a:endParaRPr lang="es-ES_tradnl" sz="2400" b="1" baseline="0" dirty="0" smtClean="0"/>
                    </a:p>
                    <a:p>
                      <a:endParaRPr lang="es-ES_tradnl" sz="2400" b="1" dirty="0" smtClean="0"/>
                    </a:p>
                  </a:txBody>
                  <a:tcPr/>
                </a:tc>
              </a:tr>
              <a:tr h="1196627">
                <a:tc>
                  <a:txBody>
                    <a:bodyPr/>
                    <a:lstStyle/>
                    <a:p>
                      <a:r>
                        <a:rPr lang="es-ES_tradnl" sz="2400" b="1" dirty="0" err="1" smtClean="0"/>
                        <a:t>Joas</a:t>
                      </a:r>
                      <a:endParaRPr lang="es-ES_trad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</a:rPr>
                        <a:t>Honrar a Dios en todo</a:t>
                      </a:r>
                      <a:endParaRPr lang="es-ES_tradnl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b="1" baseline="0" dirty="0" smtClean="0"/>
                        <a:t>Salud  financiera Progreso</a:t>
                      </a:r>
                    </a:p>
                    <a:p>
                      <a:endParaRPr lang="es-ES_tradnl" sz="2400" b="1" dirty="0"/>
                    </a:p>
                  </a:txBody>
                  <a:tcPr/>
                </a:tc>
              </a:tr>
              <a:tr h="36819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46962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68192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pastor appreciation day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6934200" cy="1219200"/>
          </a:xfrm>
        </p:spPr>
        <p:txBody>
          <a:bodyPr/>
          <a:lstStyle/>
          <a:p>
            <a:r>
              <a:rPr lang="es-ES" sz="4000" b="1" dirty="0" smtClean="0"/>
              <a:t>III- EL ENFOQUE DEL LIDERAZGO EN BASE A LA VISION DE DIOS</a:t>
            </a:r>
            <a:endParaRPr lang="es-ES_tradn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483768" y="381000"/>
            <a:ext cx="6336704" cy="601980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s-ES" sz="2800" b="1" dirty="0" smtClean="0"/>
              <a:t>La base del enfoque trascendental a nivel personal </a:t>
            </a:r>
            <a:r>
              <a:rPr lang="es-ES" dirty="0" smtClean="0"/>
              <a:t>   </a:t>
            </a:r>
          </a:p>
          <a:p>
            <a:r>
              <a:rPr lang="es-ES" dirty="0" smtClean="0"/>
              <a:t>    </a:t>
            </a:r>
            <a:r>
              <a:rPr lang="es-ES" sz="2800" b="1" dirty="0" smtClean="0">
                <a:solidFill>
                  <a:srgbClr val="FF0000"/>
                </a:solidFill>
              </a:rPr>
              <a:t>“  </a:t>
            </a:r>
            <a:r>
              <a:rPr lang="en-US" sz="2800" b="1" dirty="0" err="1" smtClean="0">
                <a:solidFill>
                  <a:srgbClr val="FF0000"/>
                </a:solidFill>
              </a:rPr>
              <a:t>yo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 mi casa </a:t>
            </a:r>
            <a:r>
              <a:rPr lang="en-US" sz="2800" b="1" dirty="0" err="1" smtClean="0">
                <a:solidFill>
                  <a:srgbClr val="FF0000"/>
                </a:solidFill>
              </a:rPr>
              <a:t>serviremos</a:t>
            </a:r>
            <a:r>
              <a:rPr lang="en-US" sz="2800" b="1" dirty="0" smtClean="0">
                <a:solidFill>
                  <a:srgbClr val="FF0000"/>
                </a:solidFill>
              </a:rPr>
              <a:t> a </a:t>
            </a:r>
            <a:r>
              <a:rPr lang="en-US" sz="2800" b="1" dirty="0" err="1" smtClean="0">
                <a:solidFill>
                  <a:srgbClr val="FF0000"/>
                </a:solidFill>
              </a:rPr>
              <a:t>Jehová</a:t>
            </a:r>
            <a:r>
              <a:rPr lang="en-US" sz="2800" b="1" dirty="0" smtClean="0">
                <a:solidFill>
                  <a:srgbClr val="FF0000"/>
                </a:solidFill>
              </a:rPr>
              <a:t>.”         </a:t>
            </a:r>
            <a:r>
              <a:rPr lang="en-US" sz="2800" dirty="0" smtClean="0"/>
              <a:t>  </a:t>
            </a:r>
            <a:r>
              <a:rPr lang="en-US" b="1" dirty="0" smtClean="0"/>
              <a:t>Jos. 24:15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</a:rPr>
              <a:t>Porque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para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mí</a:t>
            </a:r>
            <a:r>
              <a:rPr lang="en-US" sz="2800" b="1" dirty="0" smtClean="0">
                <a:solidFill>
                  <a:srgbClr val="FF0000"/>
                </a:solidFill>
              </a:rPr>
              <a:t> el </a:t>
            </a:r>
            <a:r>
              <a:rPr lang="en-US" sz="2800" b="1" dirty="0" err="1" smtClean="0">
                <a:solidFill>
                  <a:srgbClr val="FF0000"/>
                </a:solidFill>
              </a:rPr>
              <a:t>vivir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es</a:t>
            </a:r>
            <a:r>
              <a:rPr lang="en-US" sz="2800" b="1" dirty="0" smtClean="0">
                <a:solidFill>
                  <a:srgbClr val="FF0000"/>
                </a:solidFill>
              </a:rPr>
              <a:t> Cristo, </a:t>
            </a:r>
            <a:r>
              <a:rPr lang="en-US" sz="2800" b="1" dirty="0" err="1" smtClean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 el </a:t>
            </a:r>
            <a:r>
              <a:rPr lang="en-US" sz="2800" b="1" dirty="0" err="1" smtClean="0">
                <a:solidFill>
                  <a:srgbClr val="FF0000"/>
                </a:solidFill>
              </a:rPr>
              <a:t>morir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ganancia</a:t>
            </a:r>
            <a:r>
              <a:rPr lang="en-US" sz="2800" b="1" dirty="0" smtClean="0">
                <a:solidFill>
                  <a:srgbClr val="FF0000"/>
                </a:solidFill>
              </a:rPr>
              <a:t>.”</a:t>
            </a:r>
            <a:r>
              <a:rPr lang="es-ES" sz="2800" b="1" dirty="0" smtClean="0">
                <a:solidFill>
                  <a:srgbClr val="FF0000"/>
                </a:solidFill>
              </a:rPr>
              <a:t>          </a:t>
            </a:r>
            <a:r>
              <a:rPr lang="es-ES" b="1" dirty="0" smtClean="0"/>
              <a:t>Fil. 1:21</a:t>
            </a:r>
            <a:r>
              <a:rPr lang="en-US" dirty="0" smtClean="0"/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</a:rPr>
              <a:t>pero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una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cosa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hago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olvidando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ciertamente</a:t>
            </a:r>
            <a:r>
              <a:rPr lang="en-US" sz="2800" b="1" dirty="0" smtClean="0">
                <a:solidFill>
                  <a:srgbClr val="FF0000"/>
                </a:solidFill>
              </a:rPr>
              <a:t> lo </a:t>
            </a:r>
            <a:r>
              <a:rPr lang="en-US" sz="2800" b="1" dirty="0" err="1" smtClean="0">
                <a:solidFill>
                  <a:srgbClr val="FF0000"/>
                </a:solidFill>
              </a:rPr>
              <a:t>que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queda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atrás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extendiéndome</a:t>
            </a:r>
            <a:r>
              <a:rPr lang="en-US" sz="2800" b="1" dirty="0" smtClean="0">
                <a:solidFill>
                  <a:srgbClr val="FF0000"/>
                </a:solidFill>
              </a:rPr>
              <a:t> a lo </a:t>
            </a:r>
            <a:r>
              <a:rPr lang="en-US" sz="2800" b="1" dirty="0" err="1" smtClean="0">
                <a:solidFill>
                  <a:srgbClr val="FF0000"/>
                </a:solidFill>
              </a:rPr>
              <a:t>que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está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delante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prosigo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a la meta, al </a:t>
            </a:r>
            <a:r>
              <a:rPr lang="en-US" sz="2800" b="1" dirty="0" err="1" smtClean="0">
                <a:solidFill>
                  <a:srgbClr val="FF0000"/>
                </a:solidFill>
              </a:rPr>
              <a:t>premio</a:t>
            </a:r>
            <a:r>
              <a:rPr lang="en-US" sz="2800" b="1" dirty="0" smtClean="0">
                <a:solidFill>
                  <a:srgbClr val="FF0000"/>
                </a:solidFill>
              </a:rPr>
              <a:t> del </a:t>
            </a:r>
            <a:r>
              <a:rPr lang="en-US" sz="2800" b="1" dirty="0" err="1" smtClean="0">
                <a:solidFill>
                  <a:srgbClr val="FF0000"/>
                </a:solidFill>
              </a:rPr>
              <a:t>supremo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llamamiento</a:t>
            </a:r>
            <a:r>
              <a:rPr lang="en-US" sz="2800" b="1" dirty="0" smtClean="0">
                <a:solidFill>
                  <a:srgbClr val="FF0000"/>
                </a:solidFill>
              </a:rPr>
              <a:t> de Dios en Cristo </a:t>
            </a:r>
            <a:r>
              <a:rPr lang="en-US" sz="2800" b="1" dirty="0" err="1" smtClean="0">
                <a:solidFill>
                  <a:srgbClr val="FF0000"/>
                </a:solidFill>
              </a:rPr>
              <a:t>Jesús</a:t>
            </a:r>
            <a:r>
              <a:rPr lang="en-US" sz="3200" b="1" dirty="0" smtClean="0"/>
              <a:t>.</a:t>
            </a:r>
            <a:r>
              <a:rPr lang="en-US" sz="3200" b="1" baseline="30000" dirty="0" smtClean="0"/>
              <a:t>                   Fil.3:13-14</a:t>
            </a:r>
          </a:p>
          <a:p>
            <a:endParaRPr lang="es-ES" sz="3200" b="1" dirty="0" smtClean="0"/>
          </a:p>
          <a:p>
            <a:pPr marL="457200" indent="-457200">
              <a:buFont typeface="+mj-lt"/>
              <a:buAutoNum type="alphaUcPeriod"/>
            </a:pPr>
            <a:endParaRPr lang="es-ES_trad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797152"/>
            <a:ext cx="2133600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150666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7 Imagen" descr="call to freedom the_t_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20688"/>
            <a:ext cx="1979712" cy="1484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534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s-ES" sz="2400" b="1" dirty="0" smtClean="0"/>
              <a:t>B. El </a:t>
            </a:r>
            <a:r>
              <a:rPr lang="es-ES" sz="2400" b="1" dirty="0" smtClean="0"/>
              <a:t>establecimiento de los macro objetivos del plan estratégico</a:t>
            </a:r>
            <a:endParaRPr lang="es-ES_tradnl" sz="24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s-ES" sz="2800" b="1" dirty="0" smtClean="0">
                <a:solidFill>
                  <a:srgbClr val="3366FF"/>
                </a:solidFill>
              </a:rPr>
              <a:t>Honrar a Dios</a:t>
            </a:r>
          </a:p>
          <a:p>
            <a:pPr algn="ctr"/>
            <a:r>
              <a:rPr lang="es-ES" sz="2400" b="1" dirty="0" smtClean="0">
                <a:solidFill>
                  <a:srgbClr val="3366FF"/>
                </a:solidFill>
              </a:rPr>
              <a:t>     </a:t>
            </a:r>
            <a:r>
              <a:rPr lang="es-ES" sz="2800" b="1" dirty="0" smtClean="0">
                <a:solidFill>
                  <a:srgbClr val="FF0000"/>
                </a:solidFill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El principio de la </a:t>
            </a:r>
            <a:r>
              <a:rPr lang="en-US" sz="2800" b="1" dirty="0" err="1" smtClean="0">
                <a:solidFill>
                  <a:srgbClr val="FF0000"/>
                </a:solidFill>
              </a:rPr>
              <a:t>sabiduría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es</a:t>
            </a:r>
            <a:r>
              <a:rPr lang="en-US" sz="2800" b="1" dirty="0" smtClean="0">
                <a:solidFill>
                  <a:srgbClr val="FF0000"/>
                </a:solidFill>
              </a:rPr>
              <a:t> el </a:t>
            </a:r>
            <a:r>
              <a:rPr lang="en-US" sz="2800" b="1" dirty="0" err="1" smtClean="0">
                <a:solidFill>
                  <a:srgbClr val="FF0000"/>
                </a:solidFill>
              </a:rPr>
              <a:t>temor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Jehová</a:t>
            </a:r>
            <a:r>
              <a:rPr lang="en-US" sz="2800" dirty="0" smtClean="0"/>
              <a:t>”  </a:t>
            </a:r>
            <a:r>
              <a:rPr lang="en-US" sz="2800" b="1" dirty="0" smtClean="0"/>
              <a:t>Pr.1:7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</a:rPr>
              <a:t>Mejor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adquirir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sabiduría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que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oro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preciado</a:t>
            </a:r>
            <a:r>
              <a:rPr lang="en-US" sz="2800" b="1" dirty="0" smtClean="0">
                <a:solidFill>
                  <a:srgbClr val="FF0000"/>
                </a:solidFill>
              </a:rPr>
              <a:t>; Y </a:t>
            </a:r>
            <a:r>
              <a:rPr lang="en-US" sz="2800" b="1" dirty="0" err="1" smtClean="0">
                <a:solidFill>
                  <a:srgbClr val="FF0000"/>
                </a:solidFill>
              </a:rPr>
              <a:t>adquirir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inteligencia</a:t>
            </a:r>
            <a:r>
              <a:rPr lang="en-US" sz="2800" b="1" dirty="0" smtClean="0">
                <a:solidFill>
                  <a:srgbClr val="FF0000"/>
                </a:solidFill>
              </a:rPr>
              <a:t> vale </a:t>
            </a:r>
            <a:r>
              <a:rPr lang="en-US" sz="2800" b="1" dirty="0" err="1" smtClean="0">
                <a:solidFill>
                  <a:srgbClr val="FF0000"/>
                </a:solidFill>
              </a:rPr>
              <a:t>más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que</a:t>
            </a:r>
            <a:r>
              <a:rPr lang="en-US" sz="2800" b="1" dirty="0" smtClean="0">
                <a:solidFill>
                  <a:srgbClr val="FF0000"/>
                </a:solidFill>
              </a:rPr>
              <a:t> la </a:t>
            </a:r>
            <a:r>
              <a:rPr lang="en-US" sz="2800" b="1" dirty="0" err="1" smtClean="0">
                <a:solidFill>
                  <a:srgbClr val="FF0000"/>
                </a:solidFill>
              </a:rPr>
              <a:t>plata</a:t>
            </a:r>
            <a:r>
              <a:rPr lang="en-US" sz="2800" b="1" dirty="0" smtClean="0">
                <a:solidFill>
                  <a:srgbClr val="FF0000"/>
                </a:solidFill>
              </a:rPr>
              <a:t>.         </a:t>
            </a:r>
            <a:r>
              <a:rPr lang="es-ES_tradnl" sz="2400" b="1" dirty="0" smtClean="0">
                <a:solidFill>
                  <a:srgbClr val="3366FF"/>
                </a:solidFill>
              </a:rPr>
              <a:t>      </a:t>
            </a:r>
          </a:p>
          <a:p>
            <a:r>
              <a:rPr lang="es-ES_tradnl" sz="2400" b="1" dirty="0" smtClean="0">
                <a:solidFill>
                  <a:srgbClr val="3366FF"/>
                </a:solidFill>
              </a:rPr>
              <a:t>                                            </a:t>
            </a:r>
            <a:r>
              <a:rPr lang="es-ES_tradnl" sz="2400" b="1" dirty="0" err="1" smtClean="0">
                <a:solidFill>
                  <a:srgbClr val="000000"/>
                </a:solidFill>
              </a:rPr>
              <a:t>Pr</a:t>
            </a:r>
            <a:r>
              <a:rPr lang="es-ES_tradnl" sz="2400" b="1" dirty="0" smtClean="0">
                <a:solidFill>
                  <a:srgbClr val="000000"/>
                </a:solidFill>
              </a:rPr>
              <a:t>.  16:16</a:t>
            </a:r>
            <a:endParaRPr lang="es-ES_tradnl" sz="2400" b="1" dirty="0" smtClean="0">
              <a:solidFill>
                <a:srgbClr val="000000"/>
              </a:solidFill>
            </a:endParaRPr>
          </a:p>
          <a:p>
            <a:pPr marL="914400" lvl="1" indent="-457200"/>
            <a:r>
              <a:rPr lang="es-ES" sz="2800" b="1" dirty="0" smtClean="0">
                <a:solidFill>
                  <a:srgbClr val="3366FF"/>
                </a:solidFill>
              </a:rPr>
              <a:t>2. Ayudar </a:t>
            </a:r>
            <a:r>
              <a:rPr lang="es-ES" sz="2800" b="1" dirty="0" smtClean="0">
                <a:solidFill>
                  <a:srgbClr val="3366FF"/>
                </a:solidFill>
              </a:rPr>
              <a:t>al prójimo</a:t>
            </a:r>
            <a:r>
              <a:rPr lang="es-ES" sz="3200" b="1" dirty="0" smtClean="0"/>
              <a:t> </a:t>
            </a:r>
            <a:endParaRPr lang="es-ES" dirty="0" smtClean="0"/>
          </a:p>
          <a:p>
            <a:pPr lvl="1" algn="ctr">
              <a:buNone/>
            </a:pP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“Bienaventurado el que piensa en el pobre; en el día malo lo librará Jehová”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Sal. 41:1</a:t>
            </a:r>
            <a:endParaRPr lang="es-ES_tradnl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 que da al pobre no tendrá pobreza; Mas el que aparta sus ojos tendrá muchas maldiciones.”  </a:t>
            </a:r>
            <a:r>
              <a:rPr lang="es-E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Pr. 28:27</a:t>
            </a: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635896" y="2276872"/>
            <a:ext cx="5040560" cy="3024336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s-ES" sz="3600" dirty="0" smtClean="0"/>
              <a:t>Buscar el bien común en la empresa </a:t>
            </a:r>
          </a:p>
          <a:p>
            <a:pPr marL="514350" indent="-514350">
              <a:buFont typeface="+mj-lt"/>
              <a:buAutoNum type="arabicPeriod" startAt="3"/>
            </a:pPr>
            <a:endParaRPr lang="es-ES_tradnl" sz="36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s-ES" sz="3600" dirty="0" smtClean="0"/>
              <a:t>Servir a la causa del Señor</a:t>
            </a:r>
            <a:endParaRPr lang="es-ES_tradnl" sz="36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2952328" cy="2981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s-ES" sz="3200" dirty="0" smtClean="0"/>
              <a:t>C- La Fe en el proyecto trascendental de </a:t>
            </a:r>
            <a:br>
              <a:rPr lang="es-ES" sz="3200" dirty="0" smtClean="0"/>
            </a:br>
            <a:r>
              <a:rPr lang="es-ES" sz="3200" dirty="0" smtClean="0"/>
              <a:t>      Dios</a:t>
            </a:r>
            <a:endParaRPr lang="es-ES_tradnl" sz="3200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827584" y="1772816"/>
          <a:ext cx="7416824" cy="43924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s-ES" dirty="0" smtClean="0"/>
              <a:t>D-   La obediencia</a:t>
            </a:r>
            <a:endParaRPr lang="es-ES_tradnl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611560" y="1628800"/>
          <a:ext cx="7776864" cy="468052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s-ES" dirty="0" smtClean="0"/>
              <a:t>E-    La retroalimentación por las </a:t>
            </a:r>
            <a:br>
              <a:rPr lang="es-ES" dirty="0" smtClean="0"/>
            </a:br>
            <a:r>
              <a:rPr lang="es-ES" dirty="0" smtClean="0"/>
              <a:t>         experiencias de éxito</a:t>
            </a:r>
            <a:endParaRPr lang="es-ES_tradnl" dirty="0"/>
          </a:p>
        </p:txBody>
      </p:sp>
      <p:pic>
        <p:nvPicPr>
          <p:cNvPr id="4" name="3 Imagen" descr="estadistica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636912"/>
            <a:ext cx="374441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34200" cy="1219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s-ES" dirty="0" smtClean="0"/>
              <a:t>A-   Cuatro virtudes que fortalecen a un líder</a:t>
            </a:r>
            <a:endParaRPr lang="es-ES_tradn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55576" y="1916832"/>
          <a:ext cx="8496944" cy="43924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1052736"/>
            <a:ext cx="7848872" cy="1152128"/>
          </a:xfrm>
        </p:spPr>
        <p:txBody>
          <a:bodyPr/>
          <a:lstStyle/>
          <a:p>
            <a:pPr>
              <a:buNone/>
            </a:pPr>
            <a:r>
              <a:rPr lang="es-ES" sz="3600" b="1" dirty="0" smtClean="0"/>
              <a:t>I- FACTORES DESESTABILIZADORES DEL LIDERAZGO EMPRESARIAL </a:t>
            </a:r>
            <a:endParaRPr lang="es-ES_tradnl" sz="3600" dirty="0" smtClean="0"/>
          </a:p>
          <a:p>
            <a:pPr>
              <a:buNone/>
            </a:pPr>
            <a:endParaRPr lang="es-ES_tradnl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flecha_baj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24944"/>
            <a:ext cx="3528392" cy="3197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33400"/>
            <a:ext cx="7992888" cy="1219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s-ES" dirty="0" smtClean="0"/>
              <a:t>B-   El génesis de la madurez  </a:t>
            </a:r>
            <a:br>
              <a:rPr lang="es-ES" dirty="0" smtClean="0"/>
            </a:br>
            <a:r>
              <a:rPr lang="es-ES" dirty="0" smtClean="0"/>
              <a:t>        espiritual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43000" y="1676400"/>
            <a:ext cx="6934200" cy="44545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3600" dirty="0" smtClean="0"/>
              <a:t>El nuevo nacimiento</a:t>
            </a:r>
          </a:p>
          <a:p>
            <a:pPr>
              <a:buNone/>
            </a:pPr>
            <a:r>
              <a:rPr lang="es-ES" sz="3600" dirty="0" smtClean="0"/>
              <a:t>  </a:t>
            </a:r>
            <a:r>
              <a:rPr lang="en-US" sz="2800" b="1" baseline="30000" dirty="0" smtClean="0"/>
              <a:t>“</a:t>
            </a:r>
            <a:r>
              <a:rPr lang="en-US" sz="2800" b="1" dirty="0" err="1" smtClean="0">
                <a:solidFill>
                  <a:srgbClr val="FF0000"/>
                </a:solidFill>
              </a:rPr>
              <a:t>Respondió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Jesús</a:t>
            </a:r>
            <a:r>
              <a:rPr lang="en-US" sz="2800" b="1" dirty="0" smtClean="0">
                <a:solidFill>
                  <a:srgbClr val="FF0000"/>
                </a:solidFill>
              </a:rPr>
              <a:t>: De </a:t>
            </a:r>
            <a:r>
              <a:rPr lang="en-US" sz="2800" b="1" dirty="0" err="1" smtClean="0">
                <a:solidFill>
                  <a:srgbClr val="FF0000"/>
                </a:solidFill>
              </a:rPr>
              <a:t>cierto</a:t>
            </a:r>
            <a:r>
              <a:rPr lang="en-US" sz="2800" b="1" dirty="0" smtClean="0">
                <a:solidFill>
                  <a:srgbClr val="FF0000"/>
                </a:solidFill>
              </a:rPr>
              <a:t>, de </a:t>
            </a:r>
            <a:r>
              <a:rPr lang="en-US" sz="2800" b="1" dirty="0" err="1" smtClean="0">
                <a:solidFill>
                  <a:srgbClr val="FF0000"/>
                </a:solidFill>
              </a:rPr>
              <a:t>cierto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digo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que</a:t>
            </a:r>
            <a:r>
              <a:rPr lang="en-US" sz="2800" b="1" dirty="0" smtClean="0">
                <a:solidFill>
                  <a:srgbClr val="FF0000"/>
                </a:solidFill>
              </a:rPr>
              <a:t> el </a:t>
            </a:r>
            <a:r>
              <a:rPr lang="en-US" sz="2800" b="1" dirty="0" err="1" smtClean="0">
                <a:solidFill>
                  <a:srgbClr val="FF0000"/>
                </a:solidFill>
              </a:rPr>
              <a:t>que</a:t>
            </a:r>
            <a:r>
              <a:rPr lang="en-US" sz="2800" b="1" dirty="0" smtClean="0">
                <a:solidFill>
                  <a:srgbClr val="FF0000"/>
                </a:solidFill>
              </a:rPr>
              <a:t> no </a:t>
            </a:r>
            <a:r>
              <a:rPr lang="en-US" sz="2800" b="1" dirty="0" err="1" smtClean="0">
                <a:solidFill>
                  <a:srgbClr val="FF0000"/>
                </a:solidFill>
              </a:rPr>
              <a:t>naciere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agua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 del </a:t>
            </a:r>
            <a:r>
              <a:rPr lang="en-US" sz="2800" b="1" dirty="0" err="1" smtClean="0">
                <a:solidFill>
                  <a:srgbClr val="FF0000"/>
                </a:solidFill>
              </a:rPr>
              <a:t>Espíritu</a:t>
            </a:r>
            <a:r>
              <a:rPr lang="en-US" sz="2800" b="1" dirty="0" smtClean="0">
                <a:solidFill>
                  <a:srgbClr val="FF0000"/>
                </a:solidFill>
              </a:rPr>
              <a:t>, no </a:t>
            </a:r>
            <a:r>
              <a:rPr lang="en-US" sz="2800" b="1" dirty="0" err="1" smtClean="0">
                <a:solidFill>
                  <a:srgbClr val="FF0000"/>
                </a:solidFill>
              </a:rPr>
              <a:t>puede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entrar</a:t>
            </a:r>
            <a:r>
              <a:rPr lang="en-US" sz="2800" b="1" dirty="0" smtClean="0">
                <a:solidFill>
                  <a:srgbClr val="FF0000"/>
                </a:solidFill>
              </a:rPr>
              <a:t> en el </a:t>
            </a:r>
            <a:r>
              <a:rPr lang="en-US" sz="2800" b="1" dirty="0" err="1" smtClean="0">
                <a:solidFill>
                  <a:srgbClr val="FF0000"/>
                </a:solidFill>
              </a:rPr>
              <a:t>reino</a:t>
            </a:r>
            <a:r>
              <a:rPr lang="en-US" sz="2800" b="1" dirty="0" smtClean="0">
                <a:solidFill>
                  <a:srgbClr val="FF0000"/>
                </a:solidFill>
              </a:rPr>
              <a:t> de Dios.”</a:t>
            </a:r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/>
              <a:t>Jn.3:5</a:t>
            </a:r>
          </a:p>
          <a:p>
            <a:pPr marL="457200" indent="-457200">
              <a:buNone/>
            </a:pPr>
            <a:endParaRPr lang="es-ES_tradnl" sz="3600" dirty="0" smtClean="0"/>
          </a:p>
          <a:p>
            <a:pPr marL="457200" indent="-457200">
              <a:buNone/>
            </a:pPr>
            <a:r>
              <a:rPr lang="es-ES" sz="3600" dirty="0" smtClean="0"/>
              <a:t>2- El Señorío de Jesús</a:t>
            </a:r>
            <a:endParaRPr lang="es-ES_tradnl" sz="3600" dirty="0" smtClean="0"/>
          </a:p>
          <a:p>
            <a:endParaRPr lang="es-ES_tradnl" sz="3600" dirty="0"/>
          </a:p>
        </p:txBody>
      </p:sp>
      <p:pic>
        <p:nvPicPr>
          <p:cNvPr id="6" name="5 Imagen" descr="73230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221088"/>
            <a:ext cx="1224136" cy="1944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9 Imagen" descr="200215872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933056"/>
            <a:ext cx="2133625" cy="213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22295" y="27974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f_journeyJesus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836712"/>
            <a:ext cx="7632848" cy="4378325"/>
          </a:xfrm>
        </p:spPr>
        <p:txBody>
          <a:bodyPr/>
          <a:lstStyle/>
          <a:p>
            <a:pPr marL="514350" indent="-158750">
              <a:buClr>
                <a:schemeClr val="bg1">
                  <a:lumMod val="95000"/>
                </a:schemeClr>
              </a:buClr>
              <a:buFont typeface="+mj-lt"/>
              <a:buAutoNum type="alphaLcPeriod"/>
            </a:pPr>
            <a:r>
              <a:rPr lang="es-ES" sz="4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 orientación personal</a:t>
            </a:r>
            <a:endParaRPr lang="es-ES_tradnl" sz="4000" b="1" dirty="0" smtClean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514350" indent="-158750">
              <a:buClr>
                <a:schemeClr val="bg1">
                  <a:lumMod val="95000"/>
                </a:schemeClr>
              </a:buClr>
              <a:buFont typeface="+mj-lt"/>
              <a:buAutoNum type="alphaLcPeriod"/>
            </a:pPr>
            <a:r>
              <a:rPr lang="es-ES" sz="4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 orientación familiar</a:t>
            </a:r>
            <a:endParaRPr lang="es-ES_tradnl" sz="4000" b="1" dirty="0" smtClean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514350" indent="-158750">
              <a:buClr>
                <a:schemeClr val="bg1">
                  <a:lumMod val="95000"/>
                </a:schemeClr>
              </a:buClr>
              <a:buFont typeface="+mj-lt"/>
              <a:buAutoNum type="alphaLcPeriod"/>
            </a:pPr>
            <a:r>
              <a:rPr lang="es-ES" sz="4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 orientación empresarial </a:t>
            </a:r>
            <a:endParaRPr lang="es-ES_tradnl" sz="4000" b="1" dirty="0" smtClean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>
              <a:buClr>
                <a:schemeClr val="bg1">
                  <a:lumMod val="95000"/>
                </a:schemeClr>
              </a:buClr>
            </a:pPr>
            <a:endParaRPr lang="es-ES_trad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48680"/>
            <a:ext cx="8534400" cy="1219200"/>
          </a:xfrm>
        </p:spPr>
        <p:txBody>
          <a:bodyPr/>
          <a:lstStyle/>
          <a:p>
            <a:pPr algn="ctr"/>
            <a:r>
              <a:rPr lang="es-ES_tradnl" dirty="0" smtClean="0"/>
              <a:t>DIOS LES BENDIGA </a:t>
            </a:r>
            <a:endParaRPr lang="es-ES_tradnl" dirty="0"/>
          </a:p>
        </p:txBody>
      </p:sp>
      <p:pic>
        <p:nvPicPr>
          <p:cNvPr id="4" name="Content Placeholder 3" descr="desiert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740" r="-1074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3923928" y="1844824"/>
            <a:ext cx="4608512" cy="3816424"/>
          </a:xfrm>
        </p:spPr>
        <p:txBody>
          <a:bodyPr/>
          <a:lstStyle/>
          <a:p>
            <a:endParaRPr lang="es-ES_tradn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3200" b="1" dirty="0" smtClean="0"/>
              <a:t>La incertidumbre del rumbo de la economía global</a:t>
            </a:r>
            <a:endParaRPr lang="es-ES_tradnl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s-ES" sz="3200" b="1" dirty="0" smtClean="0"/>
              <a:t>La incertidumbre de la economía Nacional</a:t>
            </a:r>
            <a:endParaRPr lang="es-ES_tradnl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115616" y="62068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A-   Las condiciones externas</a:t>
            </a:r>
            <a:endParaRPr lang="es-ES_tradnl" sz="3600" b="1" dirty="0" smtClean="0"/>
          </a:p>
          <a:p>
            <a:endParaRPr lang="es-ES_tradnl" dirty="0"/>
          </a:p>
        </p:txBody>
      </p:sp>
      <p:pic>
        <p:nvPicPr>
          <p:cNvPr id="5" name="4 Imagen" descr="postgrado-en-finanzas-para-py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166" y="2204864"/>
            <a:ext cx="3027746" cy="3178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deuda</a:t>
            </a:r>
            <a:r>
              <a:rPr lang="en-US" sz="3600" dirty="0" smtClean="0"/>
              <a:t> </a:t>
            </a:r>
            <a:r>
              <a:rPr lang="en-US" sz="3600" dirty="0" err="1" smtClean="0"/>
              <a:t>pública</a:t>
            </a:r>
            <a:r>
              <a:rPr lang="en-US" sz="3600" dirty="0" smtClean="0"/>
              <a:t> de </a:t>
            </a:r>
            <a:r>
              <a:rPr lang="en-US" sz="3600" dirty="0" err="1" smtClean="0"/>
              <a:t>Estados</a:t>
            </a:r>
            <a:r>
              <a:rPr lang="en-US" sz="3600" dirty="0" smtClean="0"/>
              <a:t> </a:t>
            </a:r>
            <a:r>
              <a:rPr lang="en-US" sz="3600" dirty="0" err="1" smtClean="0"/>
              <a:t>Unidos</a:t>
            </a:r>
            <a:r>
              <a:rPr lang="en-US" sz="3600" dirty="0" smtClean="0"/>
              <a:t>, </a:t>
            </a:r>
            <a:r>
              <a:rPr lang="en-US" sz="3600" dirty="0" err="1" smtClean="0"/>
              <a:t>supera</a:t>
            </a:r>
            <a:r>
              <a:rPr lang="en-US" sz="3600" dirty="0" smtClean="0"/>
              <a:t> </a:t>
            </a:r>
            <a:r>
              <a:rPr lang="en-US" sz="3600" dirty="0" smtClean="0">
                <a:hlinkClick r:id="rId2"/>
              </a:rPr>
              <a:t>el 700% del PIB estadounidense, cifra imposible de reducir en menos de dos o tres décadas.</a:t>
            </a:r>
            <a:r>
              <a:rPr lang="en-US" sz="3600" dirty="0" smtClean="0"/>
              <a:t> </a:t>
            </a:r>
          </a:p>
          <a:p>
            <a:pPr>
              <a:buNone/>
            </a:pPr>
            <a:r>
              <a:rPr lang="en-US" dirty="0" smtClean="0"/>
              <a:t>     Bill Gross </a:t>
            </a:r>
            <a:r>
              <a:rPr lang="en-US" dirty="0" err="1" smtClean="0"/>
              <a:t>responbable</a:t>
            </a:r>
            <a:r>
              <a:rPr lang="en-US" dirty="0" smtClean="0"/>
              <a:t> de PIMCO, la mayor </a:t>
            </a:r>
            <a:r>
              <a:rPr lang="en-US" dirty="0" err="1" smtClean="0"/>
              <a:t>gestora</a:t>
            </a:r>
            <a:r>
              <a:rPr lang="en-US" dirty="0" smtClean="0"/>
              <a:t> de </a:t>
            </a:r>
            <a:r>
              <a:rPr lang="en-US" dirty="0" err="1" smtClean="0"/>
              <a:t>renta</a:t>
            </a:r>
            <a:r>
              <a:rPr lang="en-US" dirty="0" smtClean="0"/>
              <a:t> </a:t>
            </a:r>
            <a:r>
              <a:rPr lang="en-US" dirty="0" err="1" smtClean="0"/>
              <a:t>fija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7620000" cy="5597525"/>
          </a:xfrm>
        </p:spPr>
        <p:txBody>
          <a:bodyPr/>
          <a:lstStyle/>
          <a:p>
            <a:r>
              <a:rPr lang="en-US" sz="3600" dirty="0" smtClean="0"/>
              <a:t>La “</a:t>
            </a:r>
            <a:r>
              <a:rPr lang="en-US" sz="3600" dirty="0" err="1" smtClean="0"/>
              <a:t>recuperación</a:t>
            </a:r>
            <a:r>
              <a:rPr lang="en-US" sz="3600" dirty="0" smtClean="0"/>
              <a:t>” no ha </a:t>
            </a:r>
            <a:r>
              <a:rPr lang="en-US" sz="3600" dirty="0" err="1" smtClean="0"/>
              <a:t>sido</a:t>
            </a:r>
            <a:r>
              <a:rPr lang="en-US" sz="3600" dirty="0" smtClean="0"/>
              <a:t> </a:t>
            </a:r>
            <a:r>
              <a:rPr lang="en-US" sz="3600" dirty="0" err="1" smtClean="0"/>
              <a:t>mas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un </a:t>
            </a:r>
            <a:r>
              <a:rPr lang="en-US" sz="3600" dirty="0" err="1" smtClean="0"/>
              <a:t>espejismo</a:t>
            </a:r>
            <a:r>
              <a:rPr lang="en-US" sz="3600" dirty="0" smtClean="0"/>
              <a:t> </a:t>
            </a:r>
            <a:r>
              <a:rPr lang="en-US" sz="3600" dirty="0" err="1" smtClean="0"/>
              <a:t>y</a:t>
            </a:r>
            <a:r>
              <a:rPr lang="en-US" sz="3600" dirty="0" smtClean="0"/>
              <a:t> el </a:t>
            </a:r>
            <a:r>
              <a:rPr lang="en-US" sz="3600" dirty="0" err="1" smtClean="0"/>
              <a:t>fantasma</a:t>
            </a:r>
            <a:r>
              <a:rPr lang="en-US" sz="3600" dirty="0" smtClean="0"/>
              <a:t> de </a:t>
            </a:r>
            <a:r>
              <a:rPr lang="en-US" sz="3600" dirty="0" err="1" smtClean="0"/>
              <a:t>que</a:t>
            </a:r>
            <a:r>
              <a:rPr lang="en-US" sz="3600" dirty="0" smtClean="0"/>
              <a:t> la </a:t>
            </a:r>
            <a:r>
              <a:rPr lang="en-US" sz="3600" dirty="0" err="1" smtClean="0"/>
              <a:t>economía</a:t>
            </a:r>
            <a:r>
              <a:rPr lang="en-US" sz="3600" dirty="0" smtClean="0"/>
              <a:t> </a:t>
            </a:r>
            <a:r>
              <a:rPr lang="en-US" sz="3600" dirty="0" err="1" smtClean="0"/>
              <a:t>mundial</a:t>
            </a:r>
            <a:r>
              <a:rPr lang="en-US" sz="3600" dirty="0" smtClean="0"/>
              <a:t> </a:t>
            </a:r>
            <a:r>
              <a:rPr lang="en-US" sz="3600" dirty="0" err="1" smtClean="0"/>
              <a:t>sufra</a:t>
            </a:r>
            <a:r>
              <a:rPr lang="en-US" sz="3600" dirty="0" smtClean="0"/>
              <a:t> un </a:t>
            </a:r>
            <a:r>
              <a:rPr lang="en-US" sz="3600" dirty="0" err="1" smtClean="0"/>
              <a:t>nuevo</a:t>
            </a:r>
            <a:r>
              <a:rPr lang="en-US" sz="3600" dirty="0" smtClean="0"/>
              <a:t> </a:t>
            </a:r>
            <a:r>
              <a:rPr lang="en-US" sz="3600" dirty="0" err="1" smtClean="0"/>
              <a:t>desplome</a:t>
            </a:r>
            <a:r>
              <a:rPr lang="en-US" sz="3600" dirty="0" smtClean="0"/>
              <a:t> </a:t>
            </a:r>
            <a:r>
              <a:rPr lang="en-US" sz="3600" dirty="0" err="1" smtClean="0"/>
              <a:t>está</a:t>
            </a:r>
            <a:r>
              <a:rPr lang="en-US" sz="3600" dirty="0" smtClean="0"/>
              <a:t> a la </a:t>
            </a:r>
            <a:r>
              <a:rPr lang="en-US" sz="3600" dirty="0" err="1" smtClean="0"/>
              <a:t>vuelta</a:t>
            </a:r>
            <a:r>
              <a:rPr lang="en-US" sz="3600" dirty="0" smtClean="0"/>
              <a:t> de la </a:t>
            </a:r>
            <a:r>
              <a:rPr lang="en-US" sz="3600" dirty="0" err="1" smtClean="0"/>
              <a:t>esquina</a:t>
            </a:r>
            <a:r>
              <a:rPr lang="en-US" sz="3600" dirty="0" smtClean="0"/>
              <a:t>. El </a:t>
            </a:r>
            <a:r>
              <a:rPr lang="en-US" sz="3600" dirty="0" err="1" smtClean="0"/>
              <a:t>mundo</a:t>
            </a:r>
            <a:r>
              <a:rPr lang="en-US" sz="3600" dirty="0" smtClean="0"/>
              <a:t> se </a:t>
            </a:r>
            <a:r>
              <a:rPr lang="en-US" sz="3600" dirty="0" err="1" smtClean="0"/>
              <a:t>ahoga</a:t>
            </a:r>
            <a:r>
              <a:rPr lang="en-US" sz="3600" dirty="0" smtClean="0"/>
              <a:t> en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montaña</a:t>
            </a:r>
            <a:r>
              <a:rPr lang="en-US" sz="3600" dirty="0" smtClean="0"/>
              <a:t> de </a:t>
            </a:r>
            <a:r>
              <a:rPr lang="en-US" sz="3600" dirty="0" err="1" smtClean="0"/>
              <a:t>deudas</a:t>
            </a:r>
            <a:r>
              <a:rPr lang="en-US" sz="3600" dirty="0" smtClean="0"/>
              <a:t> </a:t>
            </a:r>
            <a:r>
              <a:rPr lang="en-US" sz="3600" dirty="0" err="1" smtClean="0"/>
              <a:t>y</a:t>
            </a:r>
            <a:r>
              <a:rPr lang="en-US" sz="3600" dirty="0" smtClean="0"/>
              <a:t> el </a:t>
            </a:r>
            <a:r>
              <a:rPr lang="en-US" sz="3600" dirty="0" err="1" smtClean="0"/>
              <a:t>sistema</a:t>
            </a:r>
            <a:r>
              <a:rPr lang="en-US" sz="3600" dirty="0" smtClean="0"/>
              <a:t> </a:t>
            </a:r>
            <a:r>
              <a:rPr lang="en-US" sz="3600" dirty="0" err="1" smtClean="0"/>
              <a:t>financiero</a:t>
            </a:r>
            <a:r>
              <a:rPr lang="en-US" sz="3600" dirty="0" smtClean="0"/>
              <a:t> </a:t>
            </a:r>
            <a:r>
              <a:rPr lang="en-US" sz="3600" dirty="0" err="1" smtClean="0"/>
              <a:t>está</a:t>
            </a:r>
            <a:r>
              <a:rPr lang="en-US" sz="3600" dirty="0" smtClean="0"/>
              <a:t> </a:t>
            </a:r>
            <a:r>
              <a:rPr lang="en-US" sz="3600" dirty="0" err="1" smtClean="0"/>
              <a:t>colapsado</a:t>
            </a:r>
            <a:r>
              <a:rPr lang="en-US" sz="3600" dirty="0" smtClean="0"/>
              <a:t> con </a:t>
            </a:r>
            <a:r>
              <a:rPr lang="en-US" sz="3600" dirty="0" err="1" smtClean="0"/>
              <a:t>derivados</a:t>
            </a:r>
            <a:r>
              <a:rPr lang="en-US" sz="3600" dirty="0" smtClean="0"/>
              <a:t> </a:t>
            </a:r>
            <a:r>
              <a:rPr lang="en-US" sz="3600" dirty="0" err="1" smtClean="0"/>
              <a:t>tóxicos</a:t>
            </a:r>
            <a:r>
              <a:rPr lang="en-US" sz="3600" dirty="0" smtClean="0"/>
              <a:t>, </a:t>
            </a:r>
            <a:r>
              <a:rPr lang="en-US" sz="3600" dirty="0" err="1" smtClean="0"/>
              <a:t>mientras</a:t>
            </a:r>
            <a:r>
              <a:rPr lang="en-US" sz="3600" dirty="0" smtClean="0"/>
              <a:t> los </a:t>
            </a:r>
            <a:r>
              <a:rPr lang="en-US" sz="3600" dirty="0" err="1" smtClean="0"/>
              <a:t>bancos</a:t>
            </a:r>
            <a:r>
              <a:rPr lang="en-US" sz="3600" dirty="0" smtClean="0"/>
              <a:t> </a:t>
            </a:r>
            <a:r>
              <a:rPr lang="en-US" sz="3600" dirty="0" err="1" smtClean="0"/>
              <a:t>centrales</a:t>
            </a:r>
            <a:r>
              <a:rPr lang="en-US" sz="3600" dirty="0" smtClean="0"/>
              <a:t> </a:t>
            </a:r>
            <a:r>
              <a:rPr lang="en-US" sz="3600" dirty="0" err="1" smtClean="0"/>
              <a:t>siguen</a:t>
            </a:r>
            <a:r>
              <a:rPr lang="en-US" sz="3600" dirty="0" smtClean="0"/>
              <a:t> </a:t>
            </a:r>
            <a:r>
              <a:rPr lang="en-US" sz="3600" dirty="0" err="1" smtClean="0"/>
              <a:t>rescatando</a:t>
            </a:r>
            <a:r>
              <a:rPr lang="en-US" sz="3600" dirty="0" smtClean="0"/>
              <a:t> en </a:t>
            </a:r>
            <a:r>
              <a:rPr lang="en-US" sz="3600" dirty="0" err="1" smtClean="0"/>
              <a:t>sigilo</a:t>
            </a:r>
            <a:r>
              <a:rPr lang="en-US" sz="3600" dirty="0" smtClean="0"/>
              <a:t> a la </a:t>
            </a:r>
            <a:r>
              <a:rPr lang="en-US" sz="3600" dirty="0" err="1" smtClean="0"/>
              <a:t>banca</a:t>
            </a:r>
            <a:r>
              <a:rPr lang="en-US" sz="3600" dirty="0" smtClean="0"/>
              <a:t> </a:t>
            </a:r>
            <a:r>
              <a:rPr lang="en-US" sz="3600" dirty="0" err="1" smtClean="0"/>
              <a:t>privada</a:t>
            </a:r>
            <a:r>
              <a:rPr lang="en-US" sz="3600" dirty="0" smtClean="0"/>
              <a:t>.</a:t>
            </a:r>
            <a:endParaRPr lang="es-ES_tradnl" sz="3600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140325"/>
          </a:xfrm>
        </p:spPr>
        <p:txBody>
          <a:bodyPr/>
          <a:lstStyle/>
          <a:p>
            <a:r>
              <a:rPr lang="en-US" sz="2800" dirty="0" smtClean="0"/>
              <a:t> </a:t>
            </a:r>
            <a:r>
              <a:rPr lang="en-US" sz="3200" dirty="0" err="1" smtClean="0"/>
              <a:t>Japón</a:t>
            </a:r>
            <a:r>
              <a:rPr lang="en-US" sz="3200" dirty="0" smtClean="0"/>
              <a:t>, </a:t>
            </a:r>
            <a:r>
              <a:rPr lang="en-US" sz="3200" dirty="0" err="1" smtClean="0"/>
              <a:t>Francia</a:t>
            </a:r>
            <a:r>
              <a:rPr lang="en-US" sz="3200" dirty="0" smtClean="0"/>
              <a:t>, Italia </a:t>
            </a:r>
            <a:r>
              <a:rPr lang="en-US" sz="3200" dirty="0" err="1" smtClean="0"/>
              <a:t>y</a:t>
            </a:r>
            <a:r>
              <a:rPr lang="en-US" sz="3200" dirty="0" smtClean="0"/>
              <a:t> el </a:t>
            </a:r>
            <a:r>
              <a:rPr lang="en-US" sz="3200" dirty="0" err="1" smtClean="0"/>
              <a:t>Reino</a:t>
            </a:r>
            <a:r>
              <a:rPr lang="en-US" sz="3200" dirty="0" smtClean="0"/>
              <a:t> </a:t>
            </a:r>
            <a:r>
              <a:rPr lang="en-US" sz="3200" dirty="0" err="1" smtClean="0"/>
              <a:t>Unido</a:t>
            </a:r>
            <a:r>
              <a:rPr lang="en-US" sz="3200" dirty="0" smtClean="0"/>
              <a:t>, </a:t>
            </a:r>
            <a:r>
              <a:rPr lang="en-US" sz="3200" dirty="0" err="1" smtClean="0"/>
              <a:t>siguen</a:t>
            </a:r>
            <a:r>
              <a:rPr lang="en-US" sz="3200" dirty="0" smtClean="0"/>
              <a:t> en </a:t>
            </a:r>
            <a:r>
              <a:rPr lang="en-US" sz="3200" dirty="0" err="1" smtClean="0"/>
              <a:t>recesión</a:t>
            </a:r>
            <a:r>
              <a:rPr lang="en-US" sz="3200" dirty="0" smtClean="0"/>
              <a:t>. La </a:t>
            </a:r>
            <a:r>
              <a:rPr lang="en-US" sz="3200" dirty="0" err="1" smtClean="0"/>
              <a:t>recuperación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decepcionante</a:t>
            </a:r>
            <a:r>
              <a:rPr lang="en-US" sz="3200" dirty="0" smtClean="0"/>
              <a:t> a </a:t>
            </a:r>
            <a:r>
              <a:rPr lang="en-US" sz="3200" dirty="0" err="1" smtClean="0"/>
              <a:t>todas</a:t>
            </a:r>
            <a:r>
              <a:rPr lang="en-US" sz="3200" dirty="0" smtClean="0"/>
              <a:t> </a:t>
            </a:r>
            <a:r>
              <a:rPr lang="en-US" sz="3200" dirty="0" err="1" smtClean="0"/>
              <a:t>luces</a:t>
            </a:r>
            <a:r>
              <a:rPr lang="en-US" sz="3200" dirty="0" smtClean="0"/>
              <a:t> </a:t>
            </a:r>
            <a:r>
              <a:rPr lang="en-US" sz="3200" dirty="0" err="1" smtClean="0"/>
              <a:t>y</a:t>
            </a:r>
            <a:r>
              <a:rPr lang="en-US" sz="3200" dirty="0" smtClean="0"/>
              <a:t> el </a:t>
            </a:r>
            <a:r>
              <a:rPr lang="en-US" sz="3200" dirty="0" err="1" smtClean="0"/>
              <a:t>gran</a:t>
            </a:r>
            <a:r>
              <a:rPr lang="en-US" sz="3200" dirty="0" smtClean="0"/>
              <a:t> </a:t>
            </a:r>
            <a:r>
              <a:rPr lang="en-US" sz="3200" dirty="0" err="1" smtClean="0"/>
              <a:t>sueño</a:t>
            </a:r>
            <a:r>
              <a:rPr lang="en-US" sz="3200" dirty="0" smtClean="0"/>
              <a:t> de la </a:t>
            </a:r>
            <a:r>
              <a:rPr lang="en-US" sz="3200" dirty="0" err="1" smtClean="0"/>
              <a:t>prosperidad</a:t>
            </a:r>
            <a:r>
              <a:rPr lang="en-US" sz="3200" dirty="0" smtClean="0"/>
              <a:t> </a:t>
            </a:r>
            <a:r>
              <a:rPr lang="en-US" sz="3200" dirty="0" err="1" smtClean="0"/>
              <a:t>y</a:t>
            </a:r>
            <a:r>
              <a:rPr lang="en-US" sz="3200" dirty="0" smtClean="0"/>
              <a:t> el </a:t>
            </a:r>
            <a:r>
              <a:rPr lang="en-US" sz="3200" dirty="0" err="1" smtClean="0"/>
              <a:t>consumismo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fue</a:t>
            </a:r>
            <a:r>
              <a:rPr lang="en-US" sz="3200" dirty="0" smtClean="0"/>
              <a:t> </a:t>
            </a:r>
            <a:r>
              <a:rPr lang="en-US" sz="3200" dirty="0" err="1" smtClean="0"/>
              <a:t>alimentado</a:t>
            </a:r>
            <a:r>
              <a:rPr lang="en-US" sz="3200" dirty="0" smtClean="0"/>
              <a:t> en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últimas</a:t>
            </a:r>
            <a:r>
              <a:rPr lang="en-US" sz="3200" dirty="0" smtClean="0"/>
              <a:t> </a:t>
            </a:r>
            <a:r>
              <a:rPr lang="en-US" sz="3200" dirty="0" err="1" smtClean="0"/>
              <a:t>décadas</a:t>
            </a:r>
            <a:r>
              <a:rPr lang="en-US" sz="3200" dirty="0" smtClean="0"/>
              <a:t> </a:t>
            </a:r>
            <a:r>
              <a:rPr lang="en-US" sz="3200" dirty="0" err="1" smtClean="0"/>
              <a:t>está</a:t>
            </a:r>
            <a:r>
              <a:rPr lang="en-US" sz="3200" dirty="0" smtClean="0"/>
              <a:t> a </a:t>
            </a:r>
            <a:r>
              <a:rPr lang="en-US" sz="3200" dirty="0" err="1" smtClean="0"/>
              <a:t>punto</a:t>
            </a:r>
            <a:r>
              <a:rPr lang="en-US" sz="3200" dirty="0" smtClean="0"/>
              <a:t> de </a:t>
            </a:r>
            <a:r>
              <a:rPr lang="en-US" sz="3200" dirty="0" err="1" smtClean="0"/>
              <a:t>convertirse</a:t>
            </a:r>
            <a:r>
              <a:rPr lang="en-US" sz="3200" dirty="0" smtClean="0"/>
              <a:t> en </a:t>
            </a:r>
            <a:r>
              <a:rPr lang="en-US" sz="3200" dirty="0" err="1" smtClean="0">
                <a:solidFill>
                  <a:srgbClr val="FF0000"/>
                </a:solidFill>
              </a:rPr>
              <a:t>pesadilla</a:t>
            </a:r>
            <a:endParaRPr lang="es-ES_tradnl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6934200" cy="1219200"/>
          </a:xfrm>
        </p:spPr>
        <p:txBody>
          <a:bodyPr/>
          <a:lstStyle/>
          <a:p>
            <a:r>
              <a:rPr lang="es-ES" b="1" dirty="0" smtClean="0"/>
              <a:t>B-   Las condiciones internas</a:t>
            </a:r>
            <a:endParaRPr lang="es-ES_tradnl" b="1" dirty="0"/>
          </a:p>
        </p:txBody>
      </p:sp>
      <p:sp>
        <p:nvSpPr>
          <p:cNvPr id="11272" name="Rectangle 8"/>
          <p:cNvSpPr>
            <a:spLocks noGrp="1" noChangeArrowheads="1"/>
          </p:cNvSpPr>
          <p:nvPr>
            <p:ph idx="1"/>
          </p:nvPr>
        </p:nvSpPr>
        <p:spPr>
          <a:xfrm>
            <a:off x="971600" y="1988840"/>
            <a:ext cx="4824536" cy="43783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3000" b="1" dirty="0" smtClean="0"/>
              <a:t>Las dificultades de la empresa</a:t>
            </a:r>
            <a:endParaRPr lang="es-ES_tradnl" sz="3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s-ES" sz="3000" b="1" dirty="0" smtClean="0"/>
              <a:t>Los problemas familiares</a:t>
            </a:r>
            <a:endParaRPr lang="es-ES_tradnl" sz="3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s-ES" sz="3000" b="1" dirty="0" smtClean="0"/>
              <a:t>Los problemas personales</a:t>
            </a:r>
            <a:endParaRPr lang="es-ES_tradnl" sz="3000" b="1" dirty="0"/>
          </a:p>
        </p:txBody>
      </p:sp>
      <p:pic>
        <p:nvPicPr>
          <p:cNvPr id="7" name="6 Imagen" descr="finanzasabril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708920"/>
            <a:ext cx="323733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1484784"/>
            <a:ext cx="6934200" cy="1219200"/>
          </a:xfrm>
        </p:spPr>
        <p:txBody>
          <a:bodyPr/>
          <a:lstStyle/>
          <a:p>
            <a:r>
              <a:rPr lang="es-ES" b="1" dirty="0" smtClean="0"/>
              <a:t>II- EJEMPLOS DE ÉXITO Y FRACASO EN EL LIDERAZGO</a:t>
            </a:r>
            <a:endParaRPr lang="es-ES_tradnl" dirty="0"/>
          </a:p>
        </p:txBody>
      </p:sp>
      <p:pic>
        <p:nvPicPr>
          <p:cNvPr id="8" name="7 Imagen" descr="56503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212976"/>
            <a:ext cx="3096344" cy="2852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Grp="1" noChangeArrowheads="1"/>
          </p:cNvSpPr>
          <p:nvPr>
            <p:ph idx="1"/>
          </p:nvPr>
        </p:nvSpPr>
        <p:spPr>
          <a:xfrm>
            <a:off x="611560" y="1340768"/>
            <a:ext cx="4968552" cy="4378325"/>
          </a:xfrm>
        </p:spPr>
        <p:txBody>
          <a:bodyPr/>
          <a:lstStyle/>
          <a:p>
            <a:r>
              <a:rPr lang="es-ES" sz="3200" dirty="0" smtClean="0"/>
              <a:t>Ejemplos de fracaso  Salomón, Los reyes de Judá e Israel</a:t>
            </a:r>
          </a:p>
          <a:p>
            <a:endParaRPr lang="es-ES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" sz="3200" dirty="0" smtClean="0"/>
              <a:t>Ejemplos de éxito </a:t>
            </a:r>
            <a:r>
              <a:rPr lang="es-ES" sz="3200" dirty="0" smtClean="0"/>
              <a:t> </a:t>
            </a:r>
            <a:r>
              <a:rPr lang="es-ES" sz="3200" dirty="0" smtClean="0"/>
              <a:t>Asa</a:t>
            </a:r>
            <a:r>
              <a:rPr lang="es-ES" sz="3200" dirty="0" smtClean="0"/>
              <a:t>, Josafat, Joas</a:t>
            </a:r>
            <a:endParaRPr lang="es-ES_tradn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836712"/>
            <a:ext cx="2881897" cy="2496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293912" cy="2173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01019776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S_FYQtrlyP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FYQtrlyP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11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5EC0D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4AEC0"/>
        </a:accent6>
        <a:hlink>
          <a:srgbClr val="666699"/>
        </a:hlink>
        <a:folHlink>
          <a:srgbClr val="AEDD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12">
        <a:dk1>
          <a:srgbClr val="000000"/>
        </a:dk1>
        <a:lt1>
          <a:srgbClr val="FFFFFF"/>
        </a:lt1>
        <a:dk2>
          <a:srgbClr val="CC0000"/>
        </a:dk2>
        <a:lt2>
          <a:srgbClr val="255D71"/>
        </a:lt2>
        <a:accent1>
          <a:srgbClr val="CCCCCC"/>
        </a:accent1>
        <a:accent2>
          <a:srgbClr val="5EC0D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4AEC0"/>
        </a:accent6>
        <a:hlink>
          <a:srgbClr val="666699"/>
        </a:hlink>
        <a:folHlink>
          <a:srgbClr val="AEDD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31B273255504BF44A115CCF3B457D731" ma:contentTypeVersion="8" ma:contentTypeDescription="Create a new document." ma:contentTypeScope="" ma:versionID="24c0004571a4e580086380ab1ca32bf8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8e847428e4ac39e33c3ebc557b45afc8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TP001019776</AuthoringAssetId>
    <AssetId xmlns="145c5697-5eb5-440b-b2f1-a8273fb59250">TS001019776</AssetId>
  </documentManagement>
</p:properties>
</file>

<file path=customXml/itemProps1.xml><?xml version="1.0" encoding="utf-8"?>
<ds:datastoreItem xmlns:ds="http://schemas.openxmlformats.org/officeDocument/2006/customXml" ds:itemID="{111B5DAA-96FA-4A8C-B62B-BEC9B0ED8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4A69652-7CD1-41CB-A8B3-44513694543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AB0C42B-D80F-4C97-A497-D6740F06A8C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F71C286-BC2A-48E3-8C2C-1F209D4DF43E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742</Words>
  <Application>Microsoft Macintosh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TS001019776</vt:lpstr>
      <vt:lpstr>EL FORTALECIMIENTO DEL LIDERAZGO A TRAVES DE LA FE EN LA VISION DE DIOS.   </vt:lpstr>
      <vt:lpstr>Slide 2</vt:lpstr>
      <vt:lpstr>Slide 3</vt:lpstr>
      <vt:lpstr>Slide 4</vt:lpstr>
      <vt:lpstr>Slide 5</vt:lpstr>
      <vt:lpstr>Slide 6</vt:lpstr>
      <vt:lpstr>B-   Las condiciones internas</vt:lpstr>
      <vt:lpstr>II- EJEMPLOS DE ÉXITO Y FRACASO EN EL LIDERAZGO</vt:lpstr>
      <vt:lpstr>Slide 9</vt:lpstr>
      <vt:lpstr>Slide 10</vt:lpstr>
      <vt:lpstr>Slide 11</vt:lpstr>
      <vt:lpstr>III- EL ENFOQUE DEL LIDERAZGO EN BASE A LA VISION DE DIOS</vt:lpstr>
      <vt:lpstr>Slide 13</vt:lpstr>
      <vt:lpstr>Slide 14</vt:lpstr>
      <vt:lpstr>Slide 15</vt:lpstr>
      <vt:lpstr> C- La Fe en el proyecto trascendental de        Dios</vt:lpstr>
      <vt:lpstr> D-   La obediencia</vt:lpstr>
      <vt:lpstr> E-    La retroalimentación por las           experiencias de éxito</vt:lpstr>
      <vt:lpstr> A-   Cuatro virtudes que fortalecen a un líder</vt:lpstr>
      <vt:lpstr> B-   El génesis de la madurez           espiritual</vt:lpstr>
      <vt:lpstr>Slide 21</vt:lpstr>
      <vt:lpstr>DIOS LES BENDIGA 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GERENCIAL BASADO EN LAS ESTRATEGIAS DE LOS VALORES ESPIRITUALES   </dc:title>
  <dc:creator>WinuE</dc:creator>
  <cp:lastModifiedBy>Lisandro Bojorquez</cp:lastModifiedBy>
  <cp:revision>78</cp:revision>
  <dcterms:created xsi:type="dcterms:W3CDTF">2011-06-17T06:29:51Z</dcterms:created>
  <dcterms:modified xsi:type="dcterms:W3CDTF">2011-06-17T06:49:25Z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3082</vt:lpwstr>
  </property>
  <property fmtid="{D5CDD505-2E9C-101B-9397-08002B2CF9AE}" pid="3" name="DirectSourceMarket">
    <vt:lpwstr>english</vt:lpwstr>
  </property>
  <property fmtid="{D5CDD505-2E9C-101B-9397-08002B2CF9AE}" pid="4" name="OriginalSourceMarket">
    <vt:lpwstr>english</vt:lpwstr>
  </property>
  <property fmtid="{D5CDD505-2E9C-101B-9397-08002B2CF9AE}" pid="5" name="Markets">
    <vt:lpwstr/>
  </property>
  <property fmtid="{D5CDD505-2E9C-101B-9397-08002B2CF9AE}" pid="6" name="AssetType">
    <vt:lpwstr>TP</vt:lpwstr>
  </property>
  <property fmtid="{D5CDD505-2E9C-101B-9397-08002B2CF9AE}" pid="7" name="TPInstallLocation">
    <vt:lpwstr>{My Templates}</vt:lpwstr>
  </property>
  <property fmtid="{D5CDD505-2E9C-101B-9397-08002B2CF9AE}" pid="8" name="PrimaryImageGen">
    <vt:lpwstr>1</vt:lpwstr>
  </property>
  <property fmtid="{D5CDD505-2E9C-101B-9397-08002B2CF9AE}" pid="9" name="display_urn:schemas-microsoft-com:office:office#APAuthor">
    <vt:lpwstr>REDMOND\cynvey</vt:lpwstr>
  </property>
  <property fmtid="{D5CDD505-2E9C-101B-9397-08002B2CF9AE}" pid="10" name="APAuthor">
    <vt:lpwstr>250</vt:lpwstr>
  </property>
  <property fmtid="{D5CDD505-2E9C-101B-9397-08002B2CF9AE}" pid="11" name="CHMName">
    <vt:lpwstr/>
  </property>
  <property fmtid="{D5CDD505-2E9C-101B-9397-08002B2CF9AE}" pid="12" name="Milestone">
    <vt:lpwstr>Continuous</vt:lpwstr>
  </property>
  <property fmtid="{D5CDD505-2E9C-101B-9397-08002B2CF9AE}" pid="13" name="TPAppVersion">
    <vt:lpwstr>11</vt:lpwstr>
  </property>
  <property fmtid="{D5CDD505-2E9C-101B-9397-08002B2CF9AE}" pid="14" name="TPCommandLine">
    <vt:lpwstr>{PP} /n {FilePath}</vt:lpwstr>
  </property>
  <property fmtid="{D5CDD505-2E9C-101B-9397-08002B2CF9AE}" pid="15" name="AssetId">
    <vt:lpwstr>TS001019776</vt:lpwstr>
  </property>
  <property fmtid="{D5CDD505-2E9C-101B-9397-08002B2CF9AE}" pid="16" name="IsSearchable">
    <vt:lpwstr>0</vt:lpwstr>
  </property>
  <property fmtid="{D5CDD505-2E9C-101B-9397-08002B2CF9AE}" pid="17" name="EditorialStatus">
    <vt:lpwstr/>
  </property>
  <property fmtid="{D5CDD505-2E9C-101B-9397-08002B2CF9AE}" pid="18" name="NumericId">
    <vt:lpwstr>-1.00000000000000</vt:lpwstr>
  </property>
  <property fmtid="{D5CDD505-2E9C-101B-9397-08002B2CF9AE}" pid="19" name="PublishTargets">
    <vt:lpwstr>OfficeOnline</vt:lpwstr>
  </property>
  <property fmtid="{D5CDD505-2E9C-101B-9397-08002B2CF9AE}" pid="20" name="TPLaunchHelpLinkType">
    <vt:lpwstr/>
  </property>
  <property fmtid="{D5CDD505-2E9C-101B-9397-08002B2CF9AE}" pid="21" name="TPFriendlyName">
    <vt:lpwstr>{My Templates}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108</vt:lpwstr>
  </property>
  <property fmtid="{D5CDD505-2E9C-101B-9397-08002B2CF9AE}" pid="24" name="SourceTitle">
    <vt:lpwstr>Quarterly earnings presentation</vt:lpwstr>
  </property>
  <property fmtid="{D5CDD505-2E9C-101B-9397-08002B2CF9AE}" pid="25" name="TPApplication">
    <vt:lpwstr>PowerPoint</vt:lpwstr>
  </property>
  <property fmtid="{D5CDD505-2E9C-101B-9397-08002B2CF9AE}" pid="26" name="TPLaunchHelpLink">
    <vt:lpwstr/>
  </property>
  <property fmtid="{D5CDD505-2E9C-101B-9397-08002B2CF9AE}" pid="27" name="OpenTemplate">
    <vt:lpwstr>1</vt:lpwstr>
  </property>
  <property fmtid="{D5CDD505-2E9C-101B-9397-08002B2CF9AE}" pid="28" name="UACurrentWords">
    <vt:lpwstr>0</vt:lpwstr>
  </property>
  <property fmtid="{D5CDD505-2E9C-101B-9397-08002B2CF9AE}" pid="29" name="UALocRecommendation">
    <vt:lpwstr>Localize</vt:lpwstr>
  </property>
  <property fmtid="{D5CDD505-2E9C-101B-9397-08002B2CF9AE}" pid="30" name="UALocComments">
    <vt:lpwstr/>
  </property>
  <property fmtid="{D5CDD505-2E9C-101B-9397-08002B2CF9AE}" pid="31" name="Applications">
    <vt:lpwstr>172;#Office 2000;#-1;#TBD;#-1;#TBD;#-1;#TBD;#-1;#TBD</vt:lpwstr>
  </property>
  <property fmtid="{D5CDD505-2E9C-101B-9397-08002B2CF9AE}" pid="32" name="UANotes">
    <vt:lpwstr>LEGACY FROM TOW. Assigned to Luann for retrofit pass</vt:lpwstr>
  </property>
  <property fmtid="{D5CDD505-2E9C-101B-9397-08002B2CF9AE}" pid="33" name="ContentTypeId">
    <vt:lpwstr>0x0101006025706CF4CD034688BEBAE97A2E701D02020031B273255504BF44A115CCF3B457D731</vt:lpwstr>
  </property>
  <property fmtid="{D5CDD505-2E9C-101B-9397-08002B2CF9AE}" pid="34" name="IsDeleted">
    <vt:lpwstr>0</vt:lpwstr>
  </property>
  <property fmtid="{D5CDD505-2E9C-101B-9397-08002B2CF9AE}" pid="35" name="ParentAssetId">
    <vt:lpwstr/>
  </property>
  <property fmtid="{D5CDD505-2E9C-101B-9397-08002B2CF9AE}" pid="36" name="ShowIn">
    <vt:lpwstr>Show everywhere</vt:lpwstr>
  </property>
  <property fmtid="{D5CDD505-2E9C-101B-9397-08002B2CF9AE}" pid="37" name="Content Type">
    <vt:lpwstr>OOFile</vt:lpwstr>
  </property>
  <property fmtid="{D5CDD505-2E9C-101B-9397-08002B2CF9AE}" pid="38" name="AuthoringAssetId">
    <vt:lpwstr>TP001019776</vt:lpwstr>
  </property>
  <property fmtid="{D5CDD505-2E9C-101B-9397-08002B2CF9AE}" pid="39" name="NumericAssetId">
    <vt:lpwstr/>
  </property>
  <property fmtid="{D5CDD505-2E9C-101B-9397-08002B2CF9AE}" pid="40" name="AppVer">
    <vt:lpwstr/>
  </property>
</Properties>
</file>