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3" r:id="rId10"/>
    <p:sldId id="275" r:id="rId11"/>
    <p:sldId id="276" r:id="rId12"/>
    <p:sldId id="277" r:id="rId13"/>
    <p:sldId id="278" r:id="rId14"/>
    <p:sldId id="279" r:id="rId15"/>
    <p:sldId id="281" r:id="rId16"/>
    <p:sldId id="282" r:id="rId17"/>
    <p:sldId id="283" r:id="rId18"/>
    <p:sldId id="285" r:id="rId19"/>
    <p:sldId id="286" r:id="rId20"/>
    <p:sldId id="288" r:id="rId21"/>
    <p:sldId id="28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2730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505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79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219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6291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344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6998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57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7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80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192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94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60D6F-428E-4231-B719-710A926A9C02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26D3-2AAC-499B-8267-050BEA6FE32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550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981200"/>
            <a:ext cx="8153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HACIENDO DE LA NECESIDAD UNA VIRTUD: </a:t>
            </a:r>
            <a:endParaRPr lang="es-SV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s-SV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REDEFINAMOS </a:t>
            </a:r>
            <a:r>
              <a:rPr lang="es-SV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NUESTROS CRITERIOS </a:t>
            </a:r>
            <a:r>
              <a:rPr lang="es-SV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ECONÓMICOS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800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600200"/>
            <a:ext cx="2133600" cy="1295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AMIGO DE DIOS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 rot="5400000">
            <a:off x="2819400" y="2876550"/>
            <a:ext cx="685800" cy="533400"/>
          </a:xfrm>
          <a:prstGeom prst="rightArrow">
            <a:avLst/>
          </a:prstGeom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38500" y="3409950"/>
            <a:ext cx="2133600" cy="1295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 y GOZO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ight Arrow 8"/>
          <p:cNvSpPr/>
          <p:nvPr/>
        </p:nvSpPr>
        <p:spPr>
          <a:xfrm rot="5400000">
            <a:off x="5486400" y="4178300"/>
            <a:ext cx="685800" cy="533400"/>
          </a:xfrm>
          <a:prstGeom prst="rightArrow">
            <a:avLst/>
          </a:prstGeom>
          <a:ln w="38100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172200" y="4476750"/>
            <a:ext cx="2514600" cy="129540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PERSPECTIVA </a:t>
            </a:r>
            <a:r>
              <a:rPr lang="es-SV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CORRECTA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1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905000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DEFINICIÓN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 NECESIDAD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NECESIDAD COMO VIRTUD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1: QUE ES LO QUE NECESITO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2: EL ÉXITO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ECONÓMICO</a:t>
            </a:r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3: COMO MOVER LA MANO DE DIOS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4: TENEMOS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PASIÓN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POR DIOS??</a:t>
            </a:r>
            <a:endParaRPr lang="es-SV" sz="2400" b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300" y="4114800"/>
            <a:ext cx="544830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082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6764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EL ÉXITO </a:t>
            </a:r>
            <a:r>
              <a:rPr lang="es-SV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ECONÓMICO </a:t>
            </a:r>
            <a:r>
              <a:rPr lang="es-SV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SE PRODUCE CUANDO SE TIENE CONTENTAMIENTO CON LO QUE SE POSEE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3886200"/>
            <a:ext cx="6553200" cy="175432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Pero gran ganancia es la piedad acompañada de contentamiento (1 </a:t>
            </a:r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TIM. </a:t>
            </a:r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6:6)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45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1765280"/>
            <a:ext cx="8077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SIN EMBARGO, ESTE ES UNA DE LAS VERDADES </a:t>
            </a:r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ESPIRITUALES </a:t>
            </a:r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MENOS COMPRENDIDAS. </a:t>
            </a:r>
            <a:endParaRPr lang="es-SV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pPr algn="ctr"/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EL </a:t>
            </a:r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RESULTADO ES DESALIENTO, AMARGURA, QUEBRANTAMIENTO DE LA FE Y ENOJO CONTRA DIOS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29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1600200"/>
            <a:ext cx="8077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Agency FB" pitchFamily="34" charset="0"/>
              </a:rPr>
              <a:t>ESCRIBE al ángel de la iglesia en EFESO: </a:t>
            </a:r>
            <a:r>
              <a:rPr lang="es-SV" sz="2400" b="1" dirty="0" smtClean="0">
                <a:latin typeface="Agency FB" pitchFamily="34" charset="0"/>
              </a:rPr>
              <a:t>El </a:t>
            </a:r>
            <a:r>
              <a:rPr lang="es-SV" sz="2400" b="1" dirty="0">
                <a:latin typeface="Agency FB" pitchFamily="34" charset="0"/>
              </a:rPr>
              <a:t>que tiene las siete estrellas en su diestra, el cual anda en medio de los siete candeleros de oro, dice estas cosas: </a:t>
            </a:r>
            <a:endParaRPr lang="es-SV" sz="2400" b="1" dirty="0" smtClean="0">
              <a:latin typeface="Agency FB" pitchFamily="34" charset="0"/>
            </a:endParaRPr>
          </a:p>
          <a:p>
            <a:pPr algn="ctr"/>
            <a:r>
              <a:rPr lang="es-SV" sz="2400" b="1" dirty="0" smtClean="0">
                <a:latin typeface="Agency FB" pitchFamily="34" charset="0"/>
              </a:rPr>
              <a:t>2</a:t>
            </a:r>
            <a:r>
              <a:rPr lang="es-SV" sz="2400" b="1" dirty="0">
                <a:latin typeface="Agency FB" pitchFamily="34" charset="0"/>
              </a:rPr>
              <a:t> Yo sé </a:t>
            </a:r>
            <a:r>
              <a:rPr lang="es-SV" sz="2400" b="1" u="sng" dirty="0">
                <a:latin typeface="Agency FB" pitchFamily="34" charset="0"/>
              </a:rPr>
              <a:t>tus obras, y tu trabajo </a:t>
            </a:r>
            <a:r>
              <a:rPr lang="es-SV" sz="2400" b="1" dirty="0">
                <a:latin typeface="Agency FB" pitchFamily="34" charset="0"/>
              </a:rPr>
              <a:t>y paciencia; y que tú no puedes sufrir los malos, y has probado á los que se dicen ser apóstoles, y no lo son, y los has hallado mentirosos; </a:t>
            </a:r>
            <a:r>
              <a:rPr lang="es-SV" sz="2400" b="1" dirty="0" smtClean="0">
                <a:latin typeface="Agency FB" pitchFamily="34" charset="0"/>
              </a:rPr>
              <a:t>3</a:t>
            </a:r>
            <a:r>
              <a:rPr lang="es-SV" sz="2400" b="1" dirty="0">
                <a:latin typeface="Agency FB" pitchFamily="34" charset="0"/>
              </a:rPr>
              <a:t> Y has sufrido, y has tenido paciencia, y has trabajado por mi nombre, y no has desfallecido. 4 Pero tengo contra ti </a:t>
            </a:r>
            <a:r>
              <a:rPr lang="es-SV" sz="2400" b="1" u="sng" dirty="0">
                <a:latin typeface="Agency FB" pitchFamily="34" charset="0"/>
              </a:rPr>
              <a:t>que has dejado tu primer </a:t>
            </a:r>
            <a:r>
              <a:rPr lang="es-SV" sz="2400" b="1" u="sng" dirty="0" smtClean="0">
                <a:latin typeface="Agency FB" pitchFamily="34" charset="0"/>
              </a:rPr>
              <a:t>amor</a:t>
            </a:r>
            <a:r>
              <a:rPr lang="es-SV" sz="2400" b="1" dirty="0" smtClean="0">
                <a:latin typeface="Agency FB" pitchFamily="34" charset="0"/>
              </a:rPr>
              <a:t> </a:t>
            </a:r>
            <a:r>
              <a:rPr lang="es-SV" sz="2400" b="1" dirty="0" smtClean="0">
                <a:latin typeface="Agency FB" pitchFamily="34" charset="0"/>
              </a:rPr>
              <a:t>(</a:t>
            </a:r>
            <a:r>
              <a:rPr lang="es-SV" sz="2400" b="1" dirty="0" smtClean="0">
                <a:latin typeface="Agency FB" pitchFamily="34" charset="0"/>
              </a:rPr>
              <a:t>Apocalipsis 2:1-4)</a:t>
            </a:r>
            <a:endParaRPr lang="en-US" sz="2400" b="1" dirty="0">
              <a:latin typeface="Agency FB" pitchFamily="34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5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562993"/>
            <a:ext cx="822960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800" b="1" dirty="0" smtClean="0">
                <a:latin typeface="Agency FB" pitchFamily="34" charset="0"/>
              </a:rPr>
              <a:t>PROBLEMA MODERNO</a:t>
            </a:r>
          </a:p>
          <a:p>
            <a:endParaRPr lang="es-SV" sz="2800" b="1" dirty="0">
              <a:latin typeface="Agency FB" pitchFamily="34" charset="0"/>
            </a:endParaRPr>
          </a:p>
          <a:p>
            <a:pPr algn="ctr"/>
            <a:r>
              <a:rPr lang="es-SV" sz="2800" b="1" dirty="0" smtClean="0">
                <a:latin typeface="Agency FB" pitchFamily="34" charset="0"/>
              </a:rPr>
              <a:t>SE ESTA </a:t>
            </a:r>
            <a:r>
              <a:rPr lang="es-SV" sz="2800" b="1" dirty="0" smtClean="0">
                <a:latin typeface="Agency FB" pitchFamily="34" charset="0"/>
              </a:rPr>
              <a:t>INMERSO </a:t>
            </a:r>
            <a:r>
              <a:rPr lang="es-SV" sz="2800" b="1" dirty="0" smtClean="0">
                <a:latin typeface="Agency FB" pitchFamily="34" charset="0"/>
              </a:rPr>
              <a:t>EN LA </a:t>
            </a:r>
            <a:r>
              <a:rPr lang="es-SV" sz="2800" b="1" dirty="0" smtClean="0">
                <a:latin typeface="Agency FB" pitchFamily="34" charset="0"/>
              </a:rPr>
              <a:t>REALIZACIÓN </a:t>
            </a:r>
            <a:r>
              <a:rPr lang="es-SV" sz="2800" b="1" dirty="0" smtClean="0">
                <a:latin typeface="Agency FB" pitchFamily="34" charset="0"/>
              </a:rPr>
              <a:t>DE ACTIVIDADES CORRECTAS PERO QUE AHOGAN LA </a:t>
            </a:r>
            <a:r>
              <a:rPr lang="es-SV" sz="2800" b="1" dirty="0" smtClean="0">
                <a:latin typeface="Agency FB" pitchFamily="34" charset="0"/>
              </a:rPr>
              <a:t>PASIÓN </a:t>
            </a:r>
            <a:r>
              <a:rPr lang="es-SV" sz="2800" b="1" dirty="0" smtClean="0">
                <a:latin typeface="Agency FB" pitchFamily="34" charset="0"/>
              </a:rPr>
              <a:t>POR DIOS</a:t>
            </a:r>
          </a:p>
          <a:p>
            <a:endParaRPr lang="es-SV" sz="2400" b="1" dirty="0">
              <a:latin typeface="Agency FB" pitchFamily="34" charset="0"/>
            </a:endParaRPr>
          </a:p>
          <a:p>
            <a:endParaRPr lang="es-SV" sz="2400" b="1" dirty="0" smtClean="0">
              <a:latin typeface="Agency FB" pitchFamily="34" charset="0"/>
            </a:endParaRPr>
          </a:p>
          <a:p>
            <a:pPr algn="ctr"/>
            <a:r>
              <a:rPr lang="es-SV" sz="2700" b="1" dirty="0">
                <a:solidFill>
                  <a:srgbClr val="FF0000"/>
                </a:solidFill>
                <a:latin typeface="Agency FB" pitchFamily="34" charset="0"/>
              </a:rPr>
              <a:t>DEJAMOS NUESTRO “PRIMER AMOR” CUANDO PERDEMOS LA CONCIENCIA DE NUESTRA NECESIDAD DEL SEÑOR DIA TRAS DIA</a:t>
            </a:r>
            <a:endParaRPr lang="en-US" sz="2700" b="1" dirty="0">
              <a:solidFill>
                <a:srgbClr val="FF0000"/>
              </a:solidFill>
              <a:latin typeface="Agency FB" pitchFamily="34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31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905000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DEFINICIÓN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 NECESIDAD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NECESIDAD COMO VIRTUD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1: QUE ES LO QUE NECESITO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2: EL ÉXITO ECONOMICO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3: COMO MOVER LA MANO DE DIOS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4: TENEMOS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PASIÓN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POR DIOS??</a:t>
            </a:r>
            <a:endParaRPr lang="es-SV" sz="2400" b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300" y="4876800"/>
            <a:ext cx="704850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61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824841"/>
            <a:ext cx="8229600" cy="397031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1:1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 Bienaventurado el varón que no anduvo en consejo de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malos, ni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estuvo en camino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de</a:t>
            </a:r>
            <a:r>
              <a:rPr kumimoji="0" lang="en-US" sz="28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pecadores,</a:t>
            </a:r>
            <a:r>
              <a:rPr lang="en-US" sz="2800" dirty="0" smtClean="0">
                <a:solidFill>
                  <a:srgbClr val="000000"/>
                </a:solidFill>
                <a:latin typeface="Agency FB" pitchFamily="34" charset="0"/>
                <a:cs typeface="Arial" pitchFamily="34" charset="0"/>
              </a:rPr>
              <a:t>n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i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en silla de escarnecedores se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ha</a:t>
            </a:r>
            <a:r>
              <a:rPr kumimoji="0" lang="en-US" sz="28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sentado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;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  <a:cs typeface="Arial" pitchFamily="34" charset="0"/>
              </a:rPr>
              <a:t/>
            </a:r>
            <a:b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  <a:cs typeface="Arial" pitchFamily="34" charset="0"/>
              </a:rPr>
            </a:b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1:2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 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Sino que en la ley de Jehová está su </a:t>
            </a: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delicia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,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  <a:cs typeface="Arial" pitchFamily="34" charset="0"/>
              </a:rPr>
              <a:t/>
            </a:r>
            <a:b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  <a:cs typeface="Arial" pitchFamily="34" charset="0"/>
              </a:rPr>
            </a:b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Y en su ley medita de día y de noche.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  <a:cs typeface="Arial" pitchFamily="34" charset="0"/>
              </a:rPr>
              <a:t/>
            </a:r>
            <a:b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  <a:cs typeface="Arial" pitchFamily="34" charset="0"/>
              </a:rPr>
            </a:br>
            <a:r>
              <a:rPr kumimoji="0" lang="en-US" sz="28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1:3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 Será como árbol plantado junto a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effectLst/>
                <a:latin typeface="Agency FB" pitchFamily="34" charset="0"/>
                <a:cs typeface="Arial" pitchFamily="34" charset="0"/>
              </a:rPr>
              <a:t>corrientes de</a:t>
            </a:r>
            <a:r>
              <a:rPr kumimoji="0" lang="en-US" sz="2800" b="0" u="none" strike="noStrike" cap="none" normalizeH="0" dirty="0" smtClean="0">
                <a:ln>
                  <a:noFill/>
                </a:ln>
                <a:effectLst/>
                <a:latin typeface="Agency FB" pitchFamily="34" charset="0"/>
                <a:cs typeface="Arial" pitchFamily="34" charset="0"/>
              </a:rPr>
              <a:t> </a:t>
            </a:r>
            <a:r>
              <a:rPr kumimoji="0" lang="en-US" sz="2800" b="0" u="none" strike="noStrike" cap="none" normalizeH="0" dirty="0" smtClean="0">
                <a:ln>
                  <a:noFill/>
                </a:ln>
                <a:effectLst/>
                <a:latin typeface="Agency FB" pitchFamily="34" charset="0"/>
                <a:cs typeface="Arial" pitchFamily="34" charset="0"/>
              </a:rPr>
              <a:t>aguas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effectLst/>
                <a:latin typeface="Agency FB" pitchFamily="34" charset="0"/>
                <a:cs typeface="Arial" pitchFamily="34" charset="0"/>
              </a:rPr>
              <a:t>, </a:t>
            </a:r>
            <a:r>
              <a:rPr lang="en-US" sz="2800" u="sng" dirty="0" smtClean="0">
                <a:solidFill>
                  <a:srgbClr val="000000"/>
                </a:solidFill>
                <a:latin typeface="Agency FB" pitchFamily="34" charset="0"/>
                <a:cs typeface="Arial" pitchFamily="34" charset="0"/>
              </a:rPr>
              <a:t>q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ue 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da su fruto en su 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tiempo,y 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su hoja no 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cae;</a:t>
            </a:r>
            <a:r>
              <a:rPr lang="en-US" sz="2800" u="sng" dirty="0" smtClean="0">
                <a:solidFill>
                  <a:srgbClr val="000000"/>
                </a:solidFill>
                <a:latin typeface="Agency FB" pitchFamily="34" charset="0"/>
                <a:cs typeface="Arial" pitchFamily="34" charset="0"/>
              </a:rPr>
              <a:t>y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 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todo lo que </a:t>
            </a:r>
            <a:r>
              <a:rPr kumimoji="0" lang="en-US" sz="2800" b="0" u="sng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hace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, </a:t>
            </a:r>
            <a:r>
              <a:rPr kumimoji="0" lang="en-US" sz="2800" b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prosperará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gency FB" pitchFamily="34" charset="0"/>
                <a:cs typeface="Arial" pitchFamily="34" charset="0"/>
              </a:rPr>
              <a:t>.</a:t>
            </a:r>
            <a:r>
              <a:rPr kumimoji="0" lang="en-US" sz="2800" b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gency FB" pitchFamily="34" charset="0"/>
                <a:cs typeface="Arial" pitchFamily="34" charset="0"/>
              </a:rPr>
              <a:t> </a:t>
            </a:r>
            <a:endParaRPr kumimoji="0" lang="en-US" sz="2800" b="0" u="sng" strike="noStrike" cap="none" normalizeH="0" baseline="0" dirty="0" smtClean="0">
              <a:ln>
                <a:noFill/>
              </a:ln>
              <a:solidFill>
                <a:srgbClr val="8B0000"/>
              </a:solidFill>
              <a:effectLst/>
              <a:latin typeface="Agency FB" pitchFamily="34" charset="0"/>
              <a:cs typeface="Arial" pitchFamily="34" charset="0"/>
            </a:endParaRP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285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" y="1813679"/>
            <a:ext cx="7870424" cy="34778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sz="4400" b="1" u="sng" dirty="0" smtClean="0">
                <a:solidFill>
                  <a:srgbClr val="8B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PROPOSITO UNICO AÑO 2013</a:t>
            </a:r>
            <a:r>
              <a:rPr lang="es-SV" sz="4400" b="1" u="sng" dirty="0" smtClean="0">
                <a:solidFill>
                  <a:srgbClr val="8B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sz="4400" b="1" u="sng" dirty="0" smtClean="0">
              <a:solidFill>
                <a:srgbClr val="8B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sz="4400" b="1" u="sng" dirty="0" smtClean="0">
                <a:solidFill>
                  <a:srgbClr val="8B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 </a:t>
            </a:r>
            <a:r>
              <a:rPr lang="es-SV" sz="4400" b="1" u="sng" dirty="0" smtClean="0">
                <a:solidFill>
                  <a:srgbClr val="8B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JEHOVA SERA NUESTRA </a:t>
            </a:r>
            <a:r>
              <a:rPr lang="es-SV" sz="4400" b="1" u="sng" dirty="0" smtClean="0">
                <a:solidFill>
                  <a:srgbClr val="8B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DELICIA.</a:t>
            </a:r>
            <a:endParaRPr kumimoji="0" lang="en-US" sz="4400" b="1" u="sng" strike="noStrike" cap="none" normalizeH="0" baseline="0" dirty="0" smtClean="0">
              <a:ln>
                <a:noFill/>
              </a:ln>
              <a:solidFill>
                <a:srgbClr val="8B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04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905000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DEFINICIÓN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 NECESIDAD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NECESIDAD COMO VIRTUD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1: QUE ES LO QUE NECESITO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2: EL ÉXITO ECONOMICO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3: COMO MOVER LA MANO DE DIOS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4: TENEMOS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PASIÓN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POR DIOS??</a:t>
            </a:r>
            <a:endParaRPr lang="es-SV" sz="2400" b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300" y="5562600"/>
            <a:ext cx="674370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242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752600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DEFINICIÓN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 NECESIDAD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NECESIDAD COMO VIRTUD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1: QUE ES LO QUE NECESITO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2: EL ÉXITO ECONOMICO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3: COMO MOVER LA MANO DE DIOS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4: TENEMOS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PASIÓN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POR DIOS??</a:t>
            </a:r>
            <a:endParaRPr lang="es-SV" sz="2400" b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752600"/>
            <a:ext cx="4267200" cy="381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19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5400000">
            <a:off x="-3086102" y="3464867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CUESTIONARIO</a:t>
            </a:r>
            <a:endParaRPr lang="es-SV" sz="2400" b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8031" y="1524001"/>
            <a:ext cx="7998769" cy="4593565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s-SV" sz="1950" b="1" dirty="0" smtClean="0"/>
              <a:t>TIEMPO DIARIO DE </a:t>
            </a:r>
            <a:r>
              <a:rPr lang="es-SV" sz="1950" b="1" dirty="0" smtClean="0"/>
              <a:t>ORACIÓN </a:t>
            </a:r>
            <a:r>
              <a:rPr lang="es-SV" sz="1950" b="1" dirty="0" smtClean="0"/>
              <a:t>DIARIO MINIMO DE 30 MINUTOS DIARIOS</a:t>
            </a:r>
          </a:p>
          <a:p>
            <a:pPr marL="285750" indent="-285750">
              <a:buFont typeface="Wingdings" pitchFamily="2" charset="2"/>
              <a:buChar char="q"/>
            </a:pPr>
            <a:endParaRPr lang="es-SV" sz="1950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SV" sz="1950" b="1" dirty="0" smtClean="0"/>
              <a:t>ANGUSTIA POR PECADO OCULTO</a:t>
            </a:r>
          </a:p>
          <a:p>
            <a:pPr marL="285750" indent="-285750">
              <a:buFont typeface="Wingdings" pitchFamily="2" charset="2"/>
              <a:buChar char="q"/>
            </a:pPr>
            <a:endParaRPr lang="es-SV" sz="1950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SV" sz="1950" b="1" dirty="0" smtClean="0"/>
              <a:t>ESTOY SIEMPRE CANSADO PARA ACUDIR A UN GRUPO DE CRECIMIENTO</a:t>
            </a:r>
          </a:p>
          <a:p>
            <a:pPr marL="285750" indent="-285750">
              <a:buFont typeface="Wingdings" pitchFamily="2" charset="2"/>
              <a:buChar char="q"/>
            </a:pPr>
            <a:endParaRPr lang="es-SV" sz="1950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SV" sz="1950" b="1" dirty="0" smtClean="0"/>
              <a:t>COLABORAR CON LAS TAREAS DE MIS HIJOS ES PRETEXTO FRECUENTE PARA NO CONGREGARME O SERVIR</a:t>
            </a:r>
          </a:p>
          <a:p>
            <a:pPr marL="285750" indent="-285750">
              <a:buFont typeface="Wingdings" pitchFamily="2" charset="2"/>
              <a:buChar char="q"/>
            </a:pPr>
            <a:endParaRPr lang="es-SV" sz="1950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SV" sz="1950" b="1" dirty="0" smtClean="0"/>
              <a:t>NO LEO LA BIBILIA AL MENOS 1 VEZ AL DIA</a:t>
            </a:r>
          </a:p>
          <a:p>
            <a:pPr marL="285750" indent="-285750">
              <a:buFont typeface="Wingdings" pitchFamily="2" charset="2"/>
              <a:buChar char="q"/>
            </a:pPr>
            <a:endParaRPr lang="es-SV" sz="1950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SV" sz="1950" b="1" dirty="0" smtClean="0"/>
              <a:t>OFRENDAR Y DIEZMAR ME ES UNA CARGA</a:t>
            </a:r>
          </a:p>
          <a:p>
            <a:pPr marL="285750" indent="-285750">
              <a:buFont typeface="Wingdings" pitchFamily="2" charset="2"/>
              <a:buChar char="q"/>
            </a:pPr>
            <a:endParaRPr lang="es-SV" sz="1950" b="1" dirty="0"/>
          </a:p>
          <a:p>
            <a:pPr marL="285750" indent="-285750">
              <a:buFont typeface="Wingdings" pitchFamily="2" charset="2"/>
              <a:buChar char="q"/>
            </a:pPr>
            <a:r>
              <a:rPr lang="es-SV" sz="1950" b="1" dirty="0" smtClean="0"/>
              <a:t>SIENTO UNA ENORME INDIFERENCIA ANTE LA NECESIDAD DEL PROJIMO</a:t>
            </a:r>
          </a:p>
          <a:p>
            <a:endParaRPr lang="en-US" sz="1950" b="1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183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1" y="1660654"/>
            <a:ext cx="8153400" cy="415498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LLEVE A CABO ESTA </a:t>
            </a: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EVALUACIÓN </a:t>
            </a: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ANTES </a:t>
            </a: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DE </a:t>
            </a: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FINAL DE ESTE AÑO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400" b="1" strike="noStrike" cap="none" normalizeH="0" baseline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SI NO RESULTA APROBADO, USTED TIENE UNA GRAN </a:t>
            </a: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BENDICIÓN </a:t>
            </a:r>
            <a:r>
              <a:rPr kumimoji="0" lang="es-SV" sz="2400" b="1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ANTE</a:t>
            </a:r>
            <a:r>
              <a:rPr kumimoji="0" lang="es-SV" sz="2400" b="1" strike="noStrike" cap="none" normalizeH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 </a:t>
            </a:r>
            <a:r>
              <a:rPr kumimoji="0" lang="es-SV" sz="2400" b="1" strike="noStrike" cap="none" normalizeH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SI PARA EL AÑO 2013.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sz="2400" b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2400" b="1" strike="noStrike" cap="none" normalizeH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CLAME A DIOS POR AMOR Y </a:t>
            </a:r>
            <a:r>
              <a:rPr kumimoji="0" lang="es-SV" sz="2400" b="1" strike="noStrike" cap="none" normalizeH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PASIÓN </a:t>
            </a:r>
            <a:r>
              <a:rPr kumimoji="0" lang="es-SV" sz="2400" b="1" strike="noStrike" cap="none" normalizeH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POR EL. </a:t>
            </a:r>
            <a:endParaRPr kumimoji="0" lang="es-SV" sz="2400" b="1" strike="noStrike" cap="none" normalizeH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2400" b="1" strike="noStrike" cap="none" normalizeH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SU </a:t>
            </a:r>
            <a:r>
              <a:rPr kumimoji="0" lang="es-SV" sz="2400" b="1" strike="noStrike" cap="none" normalizeH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VIDA </a:t>
            </a:r>
            <a:endParaRPr kumimoji="0" lang="es-SV" sz="2400" b="1" strike="noStrike" cap="none" normalizeH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sz="2400" b="1" strike="noStrike" cap="none" normalizeH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sz="2400" b="1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EXPERIMENTARÁ</a:t>
            </a: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 </a:t>
            </a:r>
            <a:r>
              <a:rPr lang="es-SV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rial" pitchFamily="34" charset="0"/>
              </a:rPr>
              <a:t>UN CRECIMIENTO SIN PRECEDENTE</a:t>
            </a:r>
            <a:endParaRPr kumimoji="0" lang="en-US" sz="2400" b="1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  <a:cs typeface="Arial" pitchFamily="34" charset="0"/>
            </a:endParaRP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630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752600"/>
            <a:ext cx="76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LA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PERCEPCIÓN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 UNA NECESIDAD NO SATISFECHA CREA ZOZOBRA,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VACÍO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Y PRODUCE UN FUERTE CUESTIONAMIENTO DE LA FE. ES POR ESO QUE ES IMPORTANTE DETERMINAR QUE ES NECESIDAD</a:t>
            </a:r>
          </a:p>
        </p:txBody>
      </p:sp>
      <p:sp>
        <p:nvSpPr>
          <p:cNvPr id="8" name="TextBox 7"/>
          <p:cNvSpPr txBox="1"/>
          <p:nvPr/>
        </p:nvSpPr>
        <p:spPr>
          <a:xfrm rot="21600000">
            <a:off x="981738" y="405747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NECESIDAD ES LA OBLIGATORIEDAD DE OBTENER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ALGUN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ELEMENTO 	QUE ES INDIPSENSABLE PARA TENER UNA VIDA FISICA Y EMOCIONAL SANA</a:t>
            </a:r>
          </a:p>
        </p:txBody>
      </p:sp>
      <p:sp>
        <p:nvSpPr>
          <p:cNvPr id="5" name="Rectangle 4"/>
          <p:cNvSpPr/>
          <p:nvPr/>
        </p:nvSpPr>
        <p:spPr>
          <a:xfrm>
            <a:off x="981738" y="4038600"/>
            <a:ext cx="7086600" cy="1674665"/>
          </a:xfrm>
          <a:prstGeom prst="rect">
            <a:avLst/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020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6002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ES IMPORTANTE PARA UNA VIDA ESPIRITUAL FIRME DIFERENCIAR ENTRE NECESIDAD Y VACIO</a:t>
            </a:r>
          </a:p>
        </p:txBody>
      </p:sp>
      <p:sp>
        <p:nvSpPr>
          <p:cNvPr id="8" name="TextBox 7"/>
          <p:cNvSpPr txBox="1"/>
          <p:nvPr/>
        </p:nvSpPr>
        <p:spPr>
          <a:xfrm rot="21600000">
            <a:off x="958701" y="2826602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VACIO: APARENTE NECESIDAD MATERIAL O EMOCIONAL ORIGINADA EN UNA FALTA DE UN ENCUENTRO PERSONAL CON DIOS</a:t>
            </a:r>
          </a:p>
        </p:txBody>
      </p:sp>
      <p:sp>
        <p:nvSpPr>
          <p:cNvPr id="7" name="Rectangle 6"/>
          <p:cNvSpPr/>
          <p:nvPr/>
        </p:nvSpPr>
        <p:spPr>
          <a:xfrm>
            <a:off x="958701" y="2743200"/>
            <a:ext cx="7194699" cy="123679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4191000"/>
            <a:ext cx="5410200" cy="1828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SV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Pedís y no recibís, porque pedís con malos propósitos, para gastar lo en vuestros </a:t>
            </a:r>
            <a:r>
              <a:rPr lang="es-SV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placeres (SANTIAGO 4:3)</a:t>
            </a:r>
            <a:endParaRPr lang="en-US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560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8200" y="1600200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DEFINICIÓN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 NECESIDAD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NECESIDAD COMO VIRTUD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1: QUE ES LO QUE NECESITO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2: EL ÉXITO ECONOMICO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3: COMO MOVER LA MANO DE DIOS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4: TENEMOS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PASIÓN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POR DIOS??</a:t>
            </a:r>
            <a:endParaRPr lang="es-SV" sz="2400" b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2362200"/>
            <a:ext cx="434340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70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EN MOMENTOS PUNTUALES EN LA VIDA, EL PLAN DE DIOS PUEDE PERMITIR QUE NO SE SATISFAGAN NECESIDADES MATERIALES: FINANCIERAS, SALUD, PROFESIONALES</a:t>
            </a:r>
          </a:p>
        </p:txBody>
      </p:sp>
      <p:sp>
        <p:nvSpPr>
          <p:cNvPr id="8" name="TextBox 7"/>
          <p:cNvSpPr txBox="1"/>
          <p:nvPr/>
        </p:nvSpPr>
        <p:spPr>
          <a:xfrm rot="21600000">
            <a:off x="1143000" y="3276601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EL EJEMPLO MAS CLARO DE ESTA REALIDAD ES JOB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4901" y="3283801"/>
            <a:ext cx="7194699" cy="830999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58701" y="4419600"/>
            <a:ext cx="7347099" cy="156966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“En el día del bien goza del bien; y en día de la adversidad considera, Dios hizo tanto lo uno como lo otro, a fin de que el hombre nada halle después de Él”    Eclesiastés 7:14</a:t>
            </a:r>
            <a:endParaRPr 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0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2090678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cs typeface="Aharoni" pitchFamily="2" charset="-79"/>
              </a:rPr>
              <a:t>TODA CARENCIA MATERIAL ES PARTE DE UN PROCESO EMINENTEMENTE ESPIRITUAL PARA MOSTRARLE AL CRISTIANO EL REINO DE LOS CIELOS</a:t>
            </a:r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9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" y="1905000"/>
            <a:ext cx="7086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DEFINICIÓN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DE NECESIDAD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NECESIDAD COMO VIRTUD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1: QUE ES LO QUE NECESITO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2: EL ÉXITO ECONOMICO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3: COMO MOVER LA MANO DE DIOS</a:t>
            </a:r>
          </a:p>
          <a:p>
            <a:endParaRPr lang="es-SV" sz="2400" b="1" dirty="0" smtClean="0">
              <a:latin typeface="Agency FB" pitchFamily="34" charset="0"/>
              <a:cs typeface="Aharoni" pitchFamily="2" charset="-79"/>
            </a:endParaRPr>
          </a:p>
          <a:p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CRITERIO 4: TENEMOS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PASIÓN </a:t>
            </a:r>
            <a:r>
              <a:rPr lang="es-SV" sz="2400" b="1" dirty="0" smtClean="0">
                <a:latin typeface="Agency FB" pitchFamily="34" charset="0"/>
                <a:cs typeface="Aharoni" pitchFamily="2" charset="-79"/>
              </a:rPr>
              <a:t>POR DIOS??</a:t>
            </a:r>
            <a:endParaRPr lang="es-SV" sz="2400" b="1" dirty="0">
              <a:latin typeface="Agency FB" pitchFamily="34" charset="0"/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300" y="3429000"/>
            <a:ext cx="605790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718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187476"/>
            <a:ext cx="7162800" cy="2308324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LA NECESIDAD </a:t>
            </a:r>
            <a:r>
              <a:rPr lang="es-SV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PRIMORDIAL </a:t>
            </a:r>
            <a:r>
              <a:rPr lang="es-SV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DE TODO SER HUMANO ES:</a:t>
            </a:r>
          </a:p>
          <a:p>
            <a:pPr algn="just"/>
            <a:endParaRPr lang="es-SV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pPr algn="ctr"/>
            <a:r>
              <a:rPr lang="es-SV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SER AMIGO DE DIOS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469900" y="214313"/>
            <a:ext cx="8229600" cy="1143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IGLESIA CRISTIANA </a:t>
            </a:r>
            <a:r>
              <a:rPr lang="es-SV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JOSUÉ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47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743</Words>
  <Application>Microsoft Office PowerPoint</Application>
  <PresentationFormat>Presentación en pantalla (4:3)</PresentationFormat>
  <Paragraphs>142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IGLESIA CRISTIANA JOSUE</dc:title>
  <dc:creator>Daniel Castillo</dc:creator>
  <cp:lastModifiedBy>Josue-edit</cp:lastModifiedBy>
  <cp:revision>12</cp:revision>
  <dcterms:created xsi:type="dcterms:W3CDTF">2012-12-09T15:50:18Z</dcterms:created>
  <dcterms:modified xsi:type="dcterms:W3CDTF">2012-12-11T21:00:15Z</dcterms:modified>
</cp:coreProperties>
</file>